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321" r:id="rId5"/>
    <p:sldId id="319" r:id="rId6"/>
    <p:sldId id="334" r:id="rId7"/>
    <p:sldId id="322" r:id="rId8"/>
    <p:sldId id="323" r:id="rId9"/>
    <p:sldId id="324" r:id="rId10"/>
    <p:sldId id="336" r:id="rId11"/>
    <p:sldId id="337" r:id="rId12"/>
    <p:sldId id="330" r:id="rId13"/>
    <p:sldId id="33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54"/>
  </p:normalViewPr>
  <p:slideViewPr>
    <p:cSldViewPr snapToGrid="0">
      <p:cViewPr varScale="1">
        <p:scale>
          <a:sx n="59" d="100"/>
          <a:sy n="59" d="100"/>
        </p:scale>
        <p:origin x="88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sv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710A2-1535-B147-B3BB-C1589046255C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99F43-FFA2-D94E-9493-556FC2A4F3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249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D99F43-FFA2-D94E-9493-556FC2A4F32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4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5307491-23CE-8355-10C4-42A34B90B3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5440" y="54864"/>
            <a:ext cx="6766560" cy="685800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8800" b="1" cap="all" baseline="0">
                <a:ln w="34925">
                  <a:solidFill>
                    <a:schemeClr val="accent6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0281A97-4CBB-9CF7-7CD9-6BA4C20106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9449" y="0"/>
            <a:ext cx="7872551" cy="6857997"/>
          </a:xfrm>
          <a:custGeom>
            <a:avLst/>
            <a:gdLst>
              <a:gd name="connsiteX0" fmla="*/ 0 w 7872551"/>
              <a:gd name="connsiteY0" fmla="*/ 0 h 6857997"/>
              <a:gd name="connsiteX1" fmla="*/ 2373474 w 7872551"/>
              <a:gd name="connsiteY1" fmla="*/ 0 h 6857997"/>
              <a:gd name="connsiteX2" fmla="*/ 7872551 w 7872551"/>
              <a:gd name="connsiteY2" fmla="*/ 2160200 h 6857997"/>
              <a:gd name="connsiteX3" fmla="*/ 7872551 w 7872551"/>
              <a:gd name="connsiteY3" fmla="*/ 2528750 h 6857997"/>
              <a:gd name="connsiteX4" fmla="*/ 2484415 w 7872551"/>
              <a:gd name="connsiteY4" fmla="*/ 6857997 h 6857997"/>
              <a:gd name="connsiteX5" fmla="*/ 1045423 w 7872551"/>
              <a:gd name="connsiteY5" fmla="*/ 6857997 h 6857997"/>
              <a:gd name="connsiteX6" fmla="*/ 0 w 7872551"/>
              <a:gd name="connsiteY6" fmla="*/ 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72551" h="6857997">
                <a:moveTo>
                  <a:pt x="0" y="0"/>
                </a:moveTo>
                <a:lnTo>
                  <a:pt x="2373474" y="0"/>
                </a:lnTo>
                <a:lnTo>
                  <a:pt x="7872551" y="2160200"/>
                </a:lnTo>
                <a:lnTo>
                  <a:pt x="7872551" y="2528750"/>
                </a:lnTo>
                <a:lnTo>
                  <a:pt x="2484415" y="6857997"/>
                </a:lnTo>
                <a:lnTo>
                  <a:pt x="1045423" y="6857997"/>
                </a:lnTo>
                <a:lnTo>
                  <a:pt x="0" y="7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BB3A20D7-F413-446F-855D-2CD7B20EE777}"/>
              </a:ext>
            </a:extLst>
          </p:cNvPr>
          <p:cNvSpPr/>
          <p:nvPr userDrawn="1"/>
        </p:nvSpPr>
        <p:spPr>
          <a:xfrm>
            <a:off x="0" y="6639674"/>
            <a:ext cx="2989300" cy="234368"/>
          </a:xfrm>
          <a:custGeom>
            <a:avLst/>
            <a:gdLst>
              <a:gd name="connsiteX0" fmla="*/ 0 w 2989300"/>
              <a:gd name="connsiteY0" fmla="*/ 0 h 234368"/>
              <a:gd name="connsiteX1" fmla="*/ 2989300 w 2989300"/>
              <a:gd name="connsiteY1" fmla="*/ 0 h 234368"/>
              <a:gd name="connsiteX2" fmla="*/ 2930708 w 2989300"/>
              <a:gd name="connsiteY2" fmla="*/ 234368 h 234368"/>
              <a:gd name="connsiteX3" fmla="*/ 0 w 2989300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89300" h="234368">
                <a:moveTo>
                  <a:pt x="0" y="0"/>
                </a:moveTo>
                <a:lnTo>
                  <a:pt x="2989300" y="0"/>
                </a:lnTo>
                <a:lnTo>
                  <a:pt x="2930708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5216" y="1636776"/>
            <a:ext cx="6044184" cy="2743200"/>
          </a:xfrm>
        </p:spPr>
        <p:txBody>
          <a:bodyPr lIns="0" tIns="0" rIns="0" bIns="0" anchor="t">
            <a:noAutofit/>
          </a:bodyPr>
          <a:lstStyle>
            <a:lvl1pPr algn="l">
              <a:defRPr sz="5500" cap="all" spc="200" baseline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60" y="4654296"/>
            <a:ext cx="5504688" cy="1545336"/>
          </a:xfrm>
        </p:spPr>
        <p:txBody>
          <a:bodyPr lIns="0" tIns="45720" rIns="0" bIns="0">
            <a:noAutofit/>
          </a:bodyPr>
          <a:lstStyle>
            <a:lvl1pPr marL="0" indent="0" algn="l"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95973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C464346-1914-EE8F-3D07-B6BF7DDED2A6}"/>
              </a:ext>
            </a:extLst>
          </p:cNvPr>
          <p:cNvSpPr/>
          <p:nvPr userDrawn="1"/>
        </p:nvSpPr>
        <p:spPr>
          <a:xfrm>
            <a:off x="6279700" y="0"/>
            <a:ext cx="5912300" cy="1445448"/>
          </a:xfrm>
          <a:custGeom>
            <a:avLst/>
            <a:gdLst>
              <a:gd name="connsiteX0" fmla="*/ 0 w 5912300"/>
              <a:gd name="connsiteY0" fmla="*/ 0 h 1445448"/>
              <a:gd name="connsiteX1" fmla="*/ 164892 w 5912300"/>
              <a:gd name="connsiteY1" fmla="*/ 0 h 1445448"/>
              <a:gd name="connsiteX2" fmla="*/ 5912299 w 5912300"/>
              <a:gd name="connsiteY2" fmla="*/ 1405135 h 1445448"/>
              <a:gd name="connsiteX3" fmla="*/ 5912300 w 5912300"/>
              <a:gd name="connsiteY3" fmla="*/ 1445448 h 144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2300" h="1445448">
                <a:moveTo>
                  <a:pt x="0" y="0"/>
                </a:moveTo>
                <a:lnTo>
                  <a:pt x="164892" y="0"/>
                </a:lnTo>
                <a:lnTo>
                  <a:pt x="5912299" y="1405135"/>
                </a:lnTo>
                <a:lnTo>
                  <a:pt x="5912300" y="1445448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713232"/>
            <a:ext cx="10954512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0936" y="1481328"/>
            <a:ext cx="10954512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DD52C3-B607-4718-8060-DE51A473193A}"/>
              </a:ext>
            </a:extLst>
          </p:cNvPr>
          <p:cNvCxnSpPr>
            <a:cxnSpLocks/>
          </p:cNvCxnSpPr>
          <p:nvPr userDrawn="1"/>
        </p:nvCxnSpPr>
        <p:spPr>
          <a:xfrm flipH="1">
            <a:off x="722376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B11385-38B0-5A73-2ED5-5831C619DA0D}"/>
              </a:ext>
            </a:extLst>
          </p:cNvPr>
          <p:cNvCxnSpPr>
            <a:cxnSpLocks/>
          </p:cNvCxnSpPr>
          <p:nvPr userDrawn="1"/>
        </p:nvCxnSpPr>
        <p:spPr>
          <a:xfrm flipH="1">
            <a:off x="2999232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967730C-8727-BAC3-0B31-998BCE7AE6F5}"/>
              </a:ext>
            </a:extLst>
          </p:cNvPr>
          <p:cNvCxnSpPr>
            <a:cxnSpLocks/>
          </p:cNvCxnSpPr>
          <p:nvPr userDrawn="1"/>
        </p:nvCxnSpPr>
        <p:spPr>
          <a:xfrm flipH="1">
            <a:off x="5285232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001210-69EA-A39E-8C6B-DA7240A8DE1A}"/>
              </a:ext>
            </a:extLst>
          </p:cNvPr>
          <p:cNvCxnSpPr>
            <a:cxnSpLocks/>
          </p:cNvCxnSpPr>
          <p:nvPr userDrawn="1"/>
        </p:nvCxnSpPr>
        <p:spPr>
          <a:xfrm flipH="1">
            <a:off x="7562088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ED85AE4-5943-2EA1-DB71-60503401F79C}"/>
              </a:ext>
            </a:extLst>
          </p:cNvPr>
          <p:cNvCxnSpPr>
            <a:cxnSpLocks/>
          </p:cNvCxnSpPr>
          <p:nvPr userDrawn="1"/>
        </p:nvCxnSpPr>
        <p:spPr>
          <a:xfrm flipH="1">
            <a:off x="9838944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46F6951-0B18-5BBC-BB37-77CFF9924B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5432D6ED-80F7-557F-BF87-75BDDB2861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07792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17C29E41-52B3-A130-CB20-7C3761CE7DF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93792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B4688B7-A0F2-62A8-EEF6-9137117B680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70648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B821B85B-D974-5B4F-CD11-BC8425FAC54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7504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D36BBA77-DF34-1DFA-0A4F-9135D678C91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93192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E9A3292-191B-010F-070D-D0FDE41777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2670048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B2BC6B74-3807-C720-B915-2CF7F547C54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956048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B9F69994-8695-326D-A14A-2EF6CC6B7B5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232904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FFBA7C26-A391-16B9-09FE-3311997414D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518904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reeform 9">
            <a:extLst>
              <a:ext uri="{FF2B5EF4-FFF2-40B4-BE49-F238E27FC236}">
                <a16:creationId xmlns:a16="http://schemas.microsoft.com/office/drawing/2014/main" id="{0A65C442-D79F-AFAF-149E-A851408E53B3}"/>
              </a:ext>
            </a:extLst>
          </p:cNvPr>
          <p:cNvSpPr/>
          <p:nvPr userDrawn="1"/>
        </p:nvSpPr>
        <p:spPr>
          <a:xfrm rot="5400000" flipH="1" flipV="1">
            <a:off x="1285350" y="471435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642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C17382-FA10-6566-4D96-1490A952674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278745" cy="6858000"/>
          </a:xfrm>
          <a:custGeom>
            <a:avLst/>
            <a:gdLst>
              <a:gd name="connsiteX0" fmla="*/ 0 w 5278745"/>
              <a:gd name="connsiteY0" fmla="*/ 0 h 6858000"/>
              <a:gd name="connsiteX1" fmla="*/ 5278745 w 5278745"/>
              <a:gd name="connsiteY1" fmla="*/ 0 h 6858000"/>
              <a:gd name="connsiteX2" fmla="*/ 3564245 w 5278745"/>
              <a:gd name="connsiteY2" fmla="*/ 6858000 h 6858000"/>
              <a:gd name="connsiteX3" fmla="*/ 2668656 w 5278745"/>
              <a:gd name="connsiteY3" fmla="*/ 6858000 h 6858000"/>
              <a:gd name="connsiteX4" fmla="*/ 2727248 w 5278745"/>
              <a:gd name="connsiteY4" fmla="*/ 6623632 h 6858000"/>
              <a:gd name="connsiteX5" fmla="*/ 0 w 5278745"/>
              <a:gd name="connsiteY5" fmla="*/ 662363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8745" h="6858000">
                <a:moveTo>
                  <a:pt x="0" y="0"/>
                </a:moveTo>
                <a:lnTo>
                  <a:pt x="5278745" y="0"/>
                </a:lnTo>
                <a:lnTo>
                  <a:pt x="3564245" y="6858000"/>
                </a:lnTo>
                <a:lnTo>
                  <a:pt x="2668656" y="6858000"/>
                </a:lnTo>
                <a:lnTo>
                  <a:pt x="2727248" y="6623632"/>
                </a:lnTo>
                <a:lnTo>
                  <a:pt x="0" y="662363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331720"/>
            <a:ext cx="5897880" cy="676656"/>
          </a:xfrm>
        </p:spPr>
        <p:txBody>
          <a:bodyPr lIns="0" tIns="0" rIns="0" bIns="0" anchor="t">
            <a:noAutofit/>
          </a:bodyPr>
          <a:lstStyle>
            <a:lvl1pPr algn="r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0D53C6-746B-0B30-1EA2-115506B5F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3099816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80" y="3867912"/>
            <a:ext cx="516636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8165BE25-CB2C-A702-3550-E54C635FFB8B}"/>
              </a:ext>
            </a:extLst>
          </p:cNvPr>
          <p:cNvSpPr/>
          <p:nvPr userDrawn="1"/>
        </p:nvSpPr>
        <p:spPr>
          <a:xfrm>
            <a:off x="0" y="6623632"/>
            <a:ext cx="2727248" cy="234368"/>
          </a:xfrm>
          <a:custGeom>
            <a:avLst/>
            <a:gdLst>
              <a:gd name="connsiteX0" fmla="*/ 0 w 2727248"/>
              <a:gd name="connsiteY0" fmla="*/ 0 h 234368"/>
              <a:gd name="connsiteX1" fmla="*/ 2727248 w 2727248"/>
              <a:gd name="connsiteY1" fmla="*/ 0 h 234368"/>
              <a:gd name="connsiteX2" fmla="*/ 2668656 w 2727248"/>
              <a:gd name="connsiteY2" fmla="*/ 234368 h 234368"/>
              <a:gd name="connsiteX3" fmla="*/ 0 w 272724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248" h="234368">
                <a:moveTo>
                  <a:pt x="0" y="0"/>
                </a:moveTo>
                <a:lnTo>
                  <a:pt x="2727248" y="0"/>
                </a:lnTo>
                <a:lnTo>
                  <a:pt x="266865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DD52C3-B607-4718-8060-DE51A473193A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674107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B11385-38B0-5A73-2ED5-5831C619DA0D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1741328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967730C-8727-BAC3-0B31-998BCE7AE6F5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2808549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001210-69EA-A39E-8C6B-DA7240A8DE1A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3875770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ED85AE4-5943-2EA1-DB71-60503401F79C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4942990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46F6951-0B18-5BBC-BB37-77CFF9924B2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06640" y="832104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5432D6ED-80F7-557F-BF87-75BDDB2861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6640" y="1901952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17C29E41-52B3-A130-CB20-7C3761CE7D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6640" y="2980944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B4688B7-A0F2-62A8-EEF6-9137117B680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06640" y="4050792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B821B85B-D974-5B4F-CD11-BC8425FAC5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06640" y="5120640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D36BBA77-DF34-1DFA-0A4F-9135D678C91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851392" y="832104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E9A3292-191B-010F-070D-D0FDE41777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51392" y="1901952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B2BC6B74-3807-C720-B915-2CF7F547C54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51392" y="2980944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B9F69994-8695-326D-A14A-2EF6CC6B7B5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851392" y="4050792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FFBA7C26-A391-16B9-09FE-3311997414D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51392" y="5120640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21054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A7941-4094-9338-0781-C528CF04A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5047488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51E4-EBCD-B3FF-3F24-3CF3C262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5760" y="3593592"/>
            <a:ext cx="5047488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FCF8C5-31D4-0423-7F4E-ABC32A654C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807208"/>
            <a:ext cx="5047488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85BA47-4F04-2A14-6A5A-922821DB88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4496" y="3593592"/>
            <a:ext cx="5047488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FA4DFF-6A35-264D-A2F9-530070C5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270CE5-9CB7-3F93-F9B0-8D8624099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Fitness Presentation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B5C0F7-BD2E-053D-5358-71E086008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DB59D-69E7-401C-8830-EDCCB503373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reeform 1">
            <a:extLst>
              <a:ext uri="{FF2B5EF4-FFF2-40B4-BE49-F238E27FC236}">
                <a16:creationId xmlns:a16="http://schemas.microsoft.com/office/drawing/2014/main" id="{BEA032DF-05FD-17F7-479F-A3951E09F4D4}"/>
              </a:ext>
            </a:extLst>
          </p:cNvPr>
          <p:cNvSpPr/>
          <p:nvPr userDrawn="1"/>
        </p:nvSpPr>
        <p:spPr>
          <a:xfrm rot="10800000">
            <a:off x="9464752" y="0"/>
            <a:ext cx="2727248" cy="234368"/>
          </a:xfrm>
          <a:custGeom>
            <a:avLst/>
            <a:gdLst>
              <a:gd name="connsiteX0" fmla="*/ 0 w 2727248"/>
              <a:gd name="connsiteY0" fmla="*/ 0 h 234368"/>
              <a:gd name="connsiteX1" fmla="*/ 2727248 w 2727248"/>
              <a:gd name="connsiteY1" fmla="*/ 0 h 234368"/>
              <a:gd name="connsiteX2" fmla="*/ 2668656 w 2727248"/>
              <a:gd name="connsiteY2" fmla="*/ 234368 h 234368"/>
              <a:gd name="connsiteX3" fmla="*/ 0 w 272724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248" h="234368">
                <a:moveTo>
                  <a:pt x="0" y="0"/>
                </a:moveTo>
                <a:lnTo>
                  <a:pt x="2727248" y="0"/>
                </a:lnTo>
                <a:lnTo>
                  <a:pt x="266865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06B1E1-D8EC-EDE4-11EB-4D29F35A7108}"/>
              </a:ext>
            </a:extLst>
          </p:cNvPr>
          <p:cNvCxnSpPr>
            <a:cxnSpLocks/>
          </p:cNvCxnSpPr>
          <p:nvPr userDrawn="1"/>
        </p:nvCxnSpPr>
        <p:spPr>
          <a:xfrm flipH="1">
            <a:off x="722989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6B1D7D-979D-8108-C217-4E2DE36BDE3D}"/>
              </a:ext>
            </a:extLst>
          </p:cNvPr>
          <p:cNvCxnSpPr>
            <a:cxnSpLocks/>
          </p:cNvCxnSpPr>
          <p:nvPr userDrawn="1"/>
        </p:nvCxnSpPr>
        <p:spPr>
          <a:xfrm flipH="1">
            <a:off x="6600863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903A0B9-E054-2F75-6039-E005C9540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-54864"/>
            <a:ext cx="8385048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32E0089-10A5-1515-4D77-05810B45E7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05840" y="713232"/>
            <a:ext cx="800100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86652213-673C-9229-DF21-B923490A50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44752" y="1481328"/>
            <a:ext cx="7562088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7481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A7941-4094-9338-0781-C528CF04A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2880360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51E4-EBCD-B3FF-3F24-3CF3C262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3192" y="3593592"/>
            <a:ext cx="2880360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FCF8C5-31D4-0423-7F4E-ABC32A654C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54296" y="2807208"/>
            <a:ext cx="2880360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85BA47-4F04-2A14-6A5A-922821DB88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16552" y="3593592"/>
            <a:ext cx="2880360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FA4DFF-6A35-264D-A2F9-530070C5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270CE5-9CB7-3F93-F9B0-8D8624099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Fitness Presentation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B5C0F7-BD2E-053D-5358-71E086008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DB59D-69E7-401C-8830-EDCCB503373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06B1E1-D8EC-EDE4-11EB-4D29F35A7108}"/>
              </a:ext>
            </a:extLst>
          </p:cNvPr>
          <p:cNvCxnSpPr>
            <a:cxnSpLocks/>
          </p:cNvCxnSpPr>
          <p:nvPr userDrawn="1"/>
        </p:nvCxnSpPr>
        <p:spPr>
          <a:xfrm flipH="1">
            <a:off x="722989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6B1D7D-979D-8108-C217-4E2DE36BDE3D}"/>
              </a:ext>
            </a:extLst>
          </p:cNvPr>
          <p:cNvCxnSpPr>
            <a:cxnSpLocks/>
          </p:cNvCxnSpPr>
          <p:nvPr userDrawn="1"/>
        </p:nvCxnSpPr>
        <p:spPr>
          <a:xfrm flipH="1">
            <a:off x="4745736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903A0B9-E054-2F75-6039-E005C9540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-54864"/>
            <a:ext cx="8385048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32E0089-10A5-1515-4D77-05810B45E7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05840" y="713232"/>
            <a:ext cx="800100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86652213-673C-9229-DF21-B923490A50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44752" y="1481328"/>
            <a:ext cx="7562088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EA0BA746-EC25-79B9-2259-4C2E3BDA4E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86800" y="2807208"/>
            <a:ext cx="2880360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74E51966-CD5C-FED8-5B71-58FC2F00A1E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449056" y="3593592"/>
            <a:ext cx="2880360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5EF3C4D-467B-D42F-DF18-AB27AEACC8BA}"/>
              </a:ext>
            </a:extLst>
          </p:cNvPr>
          <p:cNvCxnSpPr>
            <a:cxnSpLocks/>
          </p:cNvCxnSpPr>
          <p:nvPr userDrawn="1"/>
        </p:nvCxnSpPr>
        <p:spPr>
          <a:xfrm flipH="1">
            <a:off x="8759952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9">
            <a:extLst>
              <a:ext uri="{FF2B5EF4-FFF2-40B4-BE49-F238E27FC236}">
                <a16:creationId xmlns:a16="http://schemas.microsoft.com/office/drawing/2014/main" id="{4E8BB561-0E6A-FD7A-3855-CC88AE16FB4F}"/>
              </a:ext>
            </a:extLst>
          </p:cNvPr>
          <p:cNvSpPr/>
          <p:nvPr userDrawn="1"/>
        </p:nvSpPr>
        <p:spPr>
          <a:xfrm>
            <a:off x="0" y="6623632"/>
            <a:ext cx="2727248" cy="234368"/>
          </a:xfrm>
          <a:custGeom>
            <a:avLst/>
            <a:gdLst>
              <a:gd name="connsiteX0" fmla="*/ 0 w 2727248"/>
              <a:gd name="connsiteY0" fmla="*/ 0 h 234368"/>
              <a:gd name="connsiteX1" fmla="*/ 2727248 w 2727248"/>
              <a:gd name="connsiteY1" fmla="*/ 0 h 234368"/>
              <a:gd name="connsiteX2" fmla="*/ 2668656 w 2727248"/>
              <a:gd name="connsiteY2" fmla="*/ 234368 h 234368"/>
              <a:gd name="connsiteX3" fmla="*/ 0 w 272724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248" h="234368">
                <a:moveTo>
                  <a:pt x="0" y="0"/>
                </a:moveTo>
                <a:lnTo>
                  <a:pt x="2727248" y="0"/>
                </a:lnTo>
                <a:lnTo>
                  <a:pt x="266865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758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C446DBB-9662-AAEC-749A-3EAD8439E26C}"/>
              </a:ext>
            </a:extLst>
          </p:cNvPr>
          <p:cNvSpPr/>
          <p:nvPr userDrawn="1"/>
        </p:nvSpPr>
        <p:spPr>
          <a:xfrm>
            <a:off x="11467858" y="0"/>
            <a:ext cx="724143" cy="2781540"/>
          </a:xfrm>
          <a:custGeom>
            <a:avLst/>
            <a:gdLst>
              <a:gd name="connsiteX0" fmla="*/ 40465 w 724143"/>
              <a:gd name="connsiteY0" fmla="*/ 0 h 2781540"/>
              <a:gd name="connsiteX1" fmla="*/ 724143 w 724143"/>
              <a:gd name="connsiteY1" fmla="*/ 2626109 h 2781540"/>
              <a:gd name="connsiteX2" fmla="*/ 724143 w 724143"/>
              <a:gd name="connsiteY2" fmla="*/ 2781540 h 2781540"/>
              <a:gd name="connsiteX3" fmla="*/ 0 w 724143"/>
              <a:gd name="connsiteY3" fmla="*/ 1 h 27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4143" h="2781540">
                <a:moveTo>
                  <a:pt x="40465" y="0"/>
                </a:moveTo>
                <a:lnTo>
                  <a:pt x="724143" y="2626109"/>
                </a:lnTo>
                <a:lnTo>
                  <a:pt x="724143" y="278154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8310CE5-2A39-2530-08AF-511445443AE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978940" cy="6858000"/>
          </a:xfrm>
          <a:custGeom>
            <a:avLst/>
            <a:gdLst>
              <a:gd name="connsiteX0" fmla="*/ 699082 w 5978940"/>
              <a:gd name="connsiteY0" fmla="*/ 0 h 6858000"/>
              <a:gd name="connsiteX1" fmla="*/ 5978940 w 5978940"/>
              <a:gd name="connsiteY1" fmla="*/ 0 h 6858000"/>
              <a:gd name="connsiteX2" fmla="*/ 4264440 w 5978940"/>
              <a:gd name="connsiteY2" fmla="*/ 6858000 h 6858000"/>
              <a:gd name="connsiteX3" fmla="*/ 852439 w 5978940"/>
              <a:gd name="connsiteY3" fmla="*/ 6858000 h 6858000"/>
              <a:gd name="connsiteX4" fmla="*/ 1050 w 5978940"/>
              <a:gd name="connsiteY4" fmla="*/ 3452446 h 6858000"/>
              <a:gd name="connsiteX5" fmla="*/ 0 w 5978940"/>
              <a:gd name="connsiteY5" fmla="*/ 3452446 h 6858000"/>
              <a:gd name="connsiteX6" fmla="*/ 0 w 5978940"/>
              <a:gd name="connsiteY6" fmla="*/ 27963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78940" h="6858000">
                <a:moveTo>
                  <a:pt x="699082" y="0"/>
                </a:moveTo>
                <a:lnTo>
                  <a:pt x="5978940" y="0"/>
                </a:lnTo>
                <a:lnTo>
                  <a:pt x="4264440" y="6858000"/>
                </a:lnTo>
                <a:lnTo>
                  <a:pt x="852439" y="6858000"/>
                </a:lnTo>
                <a:lnTo>
                  <a:pt x="1050" y="3452446"/>
                </a:lnTo>
                <a:lnTo>
                  <a:pt x="0" y="3452446"/>
                </a:lnTo>
                <a:lnTo>
                  <a:pt x="0" y="279632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331720"/>
            <a:ext cx="5897880" cy="676656"/>
          </a:xfrm>
        </p:spPr>
        <p:txBody>
          <a:bodyPr lIns="0" tIns="0" rIns="0" bIns="0" anchor="t">
            <a:noAutofit/>
          </a:bodyPr>
          <a:lstStyle>
            <a:lvl1pPr algn="r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826EA2-1F85-8AB9-0C2A-E95F5E3AA2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62672" y="1143000"/>
            <a:ext cx="3694176" cy="4572000"/>
          </a:xfrm>
        </p:spPr>
        <p:txBody>
          <a:bodyPr anchor="ctr"/>
          <a:lstStyle>
            <a:lvl1pPr marL="0" indent="0">
              <a:lnSpc>
                <a:spcPct val="150000"/>
              </a:lnSpc>
              <a:buFont typeface="Courier New" panose="02070309020205020404" pitchFamily="49" charset="0"/>
              <a:buNone/>
              <a:defRPr sz="1800" b="0" cap="none" baseline="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Courier New" panose="02070309020205020404" pitchFamily="49" charset="0"/>
              <a:buChar char="o"/>
              <a:defRPr sz="1600"/>
            </a:lvl3pPr>
            <a:lvl4pPr marL="1600200" indent="-228600">
              <a:buFont typeface="Courier New" panose="02070309020205020404" pitchFamily="49" charset="0"/>
              <a:buChar char="o"/>
              <a:defRPr sz="1400"/>
            </a:lvl4pPr>
            <a:lvl5pPr marL="2057400" indent="-228600">
              <a:buFont typeface="Courier New" panose="02070309020205020404" pitchFamily="49" charset="0"/>
              <a:buChar char="o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0D53C6-746B-0B30-1EA2-115506B5F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3099816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80" y="3867912"/>
            <a:ext cx="516636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Freeform 3">
            <a:extLst>
              <a:ext uri="{FF2B5EF4-FFF2-40B4-BE49-F238E27FC236}">
                <a16:creationId xmlns:a16="http://schemas.microsoft.com/office/drawing/2014/main" id="{99A1EBC8-5BEE-A0E4-B56E-C4544BE8FFC6}"/>
              </a:ext>
            </a:extLst>
          </p:cNvPr>
          <p:cNvSpPr/>
          <p:nvPr userDrawn="1"/>
        </p:nvSpPr>
        <p:spPr>
          <a:xfrm flipV="1">
            <a:off x="0" y="3452446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947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5307491-23CE-8355-10C4-42A34B90B3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5440" y="54864"/>
            <a:ext cx="6766560" cy="685800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8800" b="1" cap="all" baseline="0">
                <a:ln w="34925">
                  <a:solidFill>
                    <a:schemeClr val="accent6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421A0C3-CA91-989A-C39F-D68CE4FD47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60090" y="0"/>
            <a:ext cx="7331911" cy="6857997"/>
          </a:xfrm>
          <a:custGeom>
            <a:avLst/>
            <a:gdLst>
              <a:gd name="connsiteX0" fmla="*/ 957944 w 7331911"/>
              <a:gd name="connsiteY0" fmla="*/ 0 h 6857997"/>
              <a:gd name="connsiteX1" fmla="*/ 3277866 w 7331911"/>
              <a:gd name="connsiteY1" fmla="*/ 0 h 6857997"/>
              <a:gd name="connsiteX2" fmla="*/ 7331911 w 7331911"/>
              <a:gd name="connsiteY2" fmla="*/ 3174840 h 6857997"/>
              <a:gd name="connsiteX3" fmla="*/ 7331911 w 7331911"/>
              <a:gd name="connsiteY3" fmla="*/ 4249156 h 6857997"/>
              <a:gd name="connsiteX4" fmla="*/ 926985 w 7331911"/>
              <a:gd name="connsiteY4" fmla="*/ 6857997 h 6857997"/>
              <a:gd name="connsiteX5" fmla="*/ 0 w 7331911"/>
              <a:gd name="connsiteY5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31911" h="6857997">
                <a:moveTo>
                  <a:pt x="957944" y="0"/>
                </a:moveTo>
                <a:lnTo>
                  <a:pt x="3277866" y="0"/>
                </a:lnTo>
                <a:lnTo>
                  <a:pt x="7331911" y="3174840"/>
                </a:lnTo>
                <a:lnTo>
                  <a:pt x="7331911" y="4249156"/>
                </a:lnTo>
                <a:lnTo>
                  <a:pt x="926985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BB3A20D7-F413-446F-855D-2CD7B20EE777}"/>
              </a:ext>
            </a:extLst>
          </p:cNvPr>
          <p:cNvSpPr/>
          <p:nvPr userDrawn="1"/>
        </p:nvSpPr>
        <p:spPr>
          <a:xfrm>
            <a:off x="0" y="6639674"/>
            <a:ext cx="2989300" cy="234368"/>
          </a:xfrm>
          <a:custGeom>
            <a:avLst/>
            <a:gdLst>
              <a:gd name="connsiteX0" fmla="*/ 0 w 2989300"/>
              <a:gd name="connsiteY0" fmla="*/ 0 h 234368"/>
              <a:gd name="connsiteX1" fmla="*/ 2989300 w 2989300"/>
              <a:gd name="connsiteY1" fmla="*/ 0 h 234368"/>
              <a:gd name="connsiteX2" fmla="*/ 2930708 w 2989300"/>
              <a:gd name="connsiteY2" fmla="*/ 234368 h 234368"/>
              <a:gd name="connsiteX3" fmla="*/ 0 w 2989300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89300" h="234368">
                <a:moveTo>
                  <a:pt x="0" y="0"/>
                </a:moveTo>
                <a:lnTo>
                  <a:pt x="2989300" y="0"/>
                </a:lnTo>
                <a:lnTo>
                  <a:pt x="2930708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5216" y="1636776"/>
            <a:ext cx="6044184" cy="896112"/>
          </a:xfrm>
        </p:spPr>
        <p:txBody>
          <a:bodyPr lIns="0" tIns="0" rIns="0" bIns="0" anchor="t">
            <a:noAutofit/>
          </a:bodyPr>
          <a:lstStyle>
            <a:lvl1pPr algn="l">
              <a:defRPr sz="5500" cap="all" spc="200" baseline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5216" y="2926080"/>
            <a:ext cx="5559552" cy="1399032"/>
          </a:xfrm>
        </p:spPr>
        <p:txBody>
          <a:bodyPr lIns="0" tIns="45720" rIns="0" bIns="0">
            <a:noAutofit/>
          </a:bodyPr>
          <a:lstStyle>
            <a:lvl1pPr marL="0" indent="0" algn="l"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5088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62089F5-4CC6-7B48-8855-8BEEDF5BF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99139" y="6176963"/>
            <a:ext cx="389001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r>
              <a:rPr lang="en-US" dirty="0"/>
              <a:t>Fitness Presentation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C0D905E-F05F-ACBD-3A07-3A060DE9C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5359" y="6176963"/>
            <a:ext cx="440851" cy="365125"/>
          </a:xfrm>
          <a:prstGeom prst="rect">
            <a:avLst/>
          </a:prstGeom>
        </p:spPr>
        <p:txBody>
          <a:bodyPr anchor="ctr"/>
          <a:lstStyle>
            <a:lvl1pPr algn="l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F3B3268-9759-AA4D-E54F-C236EB2FC6E3}"/>
              </a:ext>
            </a:extLst>
          </p:cNvPr>
          <p:cNvCxnSpPr>
            <a:cxnSpLocks/>
          </p:cNvCxnSpPr>
          <p:nvPr userDrawn="1"/>
        </p:nvCxnSpPr>
        <p:spPr>
          <a:xfrm>
            <a:off x="11067254" y="6194933"/>
            <a:ext cx="0" cy="32918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0897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03374-C511-14CB-4BF8-849B3C4CC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196DCE-D24B-2D8F-5484-946955CDB8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9101A-9050-5D45-B689-71FFD31FF6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94ABE7A0-3CFC-F12D-2579-E8FF93C526CD}"/>
              </a:ext>
            </a:extLst>
          </p:cNvPr>
          <p:cNvSpPr/>
          <p:nvPr userDrawn="1"/>
        </p:nvSpPr>
        <p:spPr>
          <a:xfrm>
            <a:off x="0" y="6639674"/>
            <a:ext cx="2989300" cy="234368"/>
          </a:xfrm>
          <a:custGeom>
            <a:avLst/>
            <a:gdLst>
              <a:gd name="connsiteX0" fmla="*/ 0 w 2989300"/>
              <a:gd name="connsiteY0" fmla="*/ 0 h 234368"/>
              <a:gd name="connsiteX1" fmla="*/ 2989300 w 2989300"/>
              <a:gd name="connsiteY1" fmla="*/ 0 h 234368"/>
              <a:gd name="connsiteX2" fmla="*/ 2930708 w 2989300"/>
              <a:gd name="connsiteY2" fmla="*/ 234368 h 234368"/>
              <a:gd name="connsiteX3" fmla="*/ 0 w 2989300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89300" h="234368">
                <a:moveTo>
                  <a:pt x="0" y="0"/>
                </a:moveTo>
                <a:lnTo>
                  <a:pt x="2989300" y="0"/>
                </a:lnTo>
                <a:lnTo>
                  <a:pt x="2930708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926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E3301F7-314A-C29D-A6E0-03C794979C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278745" cy="6858000"/>
          </a:xfrm>
          <a:custGeom>
            <a:avLst/>
            <a:gdLst>
              <a:gd name="connsiteX0" fmla="*/ 0 w 5278745"/>
              <a:gd name="connsiteY0" fmla="*/ 0 h 6858000"/>
              <a:gd name="connsiteX1" fmla="*/ 5278745 w 5278745"/>
              <a:gd name="connsiteY1" fmla="*/ 0 h 6858000"/>
              <a:gd name="connsiteX2" fmla="*/ 3564245 w 5278745"/>
              <a:gd name="connsiteY2" fmla="*/ 6858000 h 6858000"/>
              <a:gd name="connsiteX3" fmla="*/ 0 w 527874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8745" h="6858000">
                <a:moveTo>
                  <a:pt x="0" y="0"/>
                </a:moveTo>
                <a:lnTo>
                  <a:pt x="5278745" y="0"/>
                </a:lnTo>
                <a:lnTo>
                  <a:pt x="356424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331720"/>
            <a:ext cx="5897880" cy="676656"/>
          </a:xfrm>
        </p:spPr>
        <p:txBody>
          <a:bodyPr lIns="0" tIns="0" rIns="0" bIns="0" anchor="t">
            <a:noAutofit/>
          </a:bodyPr>
          <a:lstStyle>
            <a:lvl1pPr algn="r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 1">
            <a:extLst>
              <a:ext uri="{FF2B5EF4-FFF2-40B4-BE49-F238E27FC236}">
                <a16:creationId xmlns:a16="http://schemas.microsoft.com/office/drawing/2014/main" id="{9AD42A94-63C2-F534-3DE1-C4825E7AF573}"/>
              </a:ext>
            </a:extLst>
          </p:cNvPr>
          <p:cNvSpPr/>
          <p:nvPr userDrawn="1"/>
        </p:nvSpPr>
        <p:spPr>
          <a:xfrm flipH="1">
            <a:off x="11346057" y="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826EA2-1F85-8AB9-0C2A-E95F5E3AA2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62672" y="1042416"/>
            <a:ext cx="3922776" cy="4800600"/>
          </a:xfrm>
        </p:spPr>
        <p:txBody>
          <a:bodyPr anchor="ctr"/>
          <a:lstStyle>
            <a:lvl1pPr>
              <a:lnSpc>
                <a:spcPct val="100000"/>
              </a:lnSpc>
              <a:defRPr sz="2400" b="1" cap="all" baseline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0D53C6-746B-0B30-1EA2-115506B5F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3099816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80" y="3867912"/>
            <a:ext cx="516636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586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c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479471B-A388-2175-4C67-D1DD7416506D}"/>
              </a:ext>
            </a:extLst>
          </p:cNvPr>
          <p:cNvSpPr/>
          <p:nvPr userDrawn="1"/>
        </p:nvSpPr>
        <p:spPr>
          <a:xfrm>
            <a:off x="6873392" y="2"/>
            <a:ext cx="5318607" cy="6858001"/>
          </a:xfrm>
          <a:custGeom>
            <a:avLst/>
            <a:gdLst>
              <a:gd name="connsiteX0" fmla="*/ 1764372 w 5318607"/>
              <a:gd name="connsiteY0" fmla="*/ 0 h 6858001"/>
              <a:gd name="connsiteX1" fmla="*/ 5318607 w 5318607"/>
              <a:gd name="connsiteY1" fmla="*/ 1021461 h 6858001"/>
              <a:gd name="connsiteX2" fmla="*/ 5318607 w 5318607"/>
              <a:gd name="connsiteY2" fmla="*/ 1066085 h 6858001"/>
              <a:gd name="connsiteX3" fmla="*/ 1609106 w 5318607"/>
              <a:gd name="connsiteY3" fmla="*/ 0 h 6858001"/>
              <a:gd name="connsiteX4" fmla="*/ 0 w 5318607"/>
              <a:gd name="connsiteY4" fmla="*/ 0 h 6858001"/>
              <a:gd name="connsiteX5" fmla="*/ 40313 w 5318607"/>
              <a:gd name="connsiteY5" fmla="*/ 0 h 6858001"/>
              <a:gd name="connsiteX6" fmla="*/ 1716967 w 5318607"/>
              <a:gd name="connsiteY6" fmla="*/ 6858000 h 6858001"/>
              <a:gd name="connsiteX7" fmla="*/ 1676653 w 5318607"/>
              <a:gd name="connsiteY7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18607" h="6858001">
                <a:moveTo>
                  <a:pt x="1764372" y="0"/>
                </a:moveTo>
                <a:lnTo>
                  <a:pt x="5318607" y="1021461"/>
                </a:lnTo>
                <a:lnTo>
                  <a:pt x="5318607" y="1066085"/>
                </a:lnTo>
                <a:lnTo>
                  <a:pt x="1609106" y="0"/>
                </a:lnTo>
                <a:close/>
                <a:moveTo>
                  <a:pt x="0" y="0"/>
                </a:moveTo>
                <a:lnTo>
                  <a:pt x="40313" y="0"/>
                </a:lnTo>
                <a:lnTo>
                  <a:pt x="1716967" y="6858000"/>
                </a:lnTo>
                <a:lnTo>
                  <a:pt x="1676653" y="6858001"/>
                </a:ln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002B252-A09D-765B-4015-B04E32D9A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99139" y="6176963"/>
            <a:ext cx="389001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r>
              <a:rPr lang="en-US" dirty="0"/>
              <a:t>Fitness Presentation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0071A5B-063E-2EE8-9B8E-AFA6D65DE2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5359" y="6176963"/>
            <a:ext cx="440851" cy="365125"/>
          </a:xfrm>
          <a:prstGeom prst="rect">
            <a:avLst/>
          </a:prstGeom>
        </p:spPr>
        <p:txBody>
          <a:bodyPr anchor="ctr"/>
          <a:lstStyle>
            <a:lvl1pPr algn="l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09AF36A9-8E12-F285-BA65-FD9E2D57489C}"/>
              </a:ext>
            </a:extLst>
          </p:cNvPr>
          <p:cNvSpPr/>
          <p:nvPr userDrawn="1"/>
        </p:nvSpPr>
        <p:spPr>
          <a:xfrm rot="16200000">
            <a:off x="1285350" y="471435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81A98B-23A2-F25E-454B-873DC210C0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78524" y="0"/>
            <a:ext cx="5213477" cy="6858000"/>
          </a:xfrm>
          <a:custGeom>
            <a:avLst/>
            <a:gdLst>
              <a:gd name="connsiteX0" fmla="*/ 0 w 5213477"/>
              <a:gd name="connsiteY0" fmla="*/ 0 h 6858000"/>
              <a:gd name="connsiteX1" fmla="*/ 1268595 w 5213477"/>
              <a:gd name="connsiteY1" fmla="*/ 0 h 6858000"/>
              <a:gd name="connsiteX2" fmla="*/ 5213477 w 5213477"/>
              <a:gd name="connsiteY2" fmla="*/ 1133731 h 6858000"/>
              <a:gd name="connsiteX3" fmla="*/ 5213477 w 5213477"/>
              <a:gd name="connsiteY3" fmla="*/ 5245005 h 6858000"/>
              <a:gd name="connsiteX4" fmla="*/ 3534514 w 5213477"/>
              <a:gd name="connsiteY4" fmla="*/ 6858000 h 6858000"/>
              <a:gd name="connsiteX5" fmla="*/ 1676654 w 521347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13477" h="6858000">
                <a:moveTo>
                  <a:pt x="0" y="0"/>
                </a:moveTo>
                <a:lnTo>
                  <a:pt x="1268595" y="0"/>
                </a:lnTo>
                <a:lnTo>
                  <a:pt x="5213477" y="1133731"/>
                </a:lnTo>
                <a:lnTo>
                  <a:pt x="5213477" y="5245005"/>
                </a:lnTo>
                <a:lnTo>
                  <a:pt x="3534514" y="6858000"/>
                </a:lnTo>
                <a:lnTo>
                  <a:pt x="1676654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9460C4E-6B86-CA07-B86E-313F497C9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-54864"/>
            <a:ext cx="6345936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B4F1EE02-01B2-B1A7-8C1D-93337F4EEB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05840" y="713232"/>
            <a:ext cx="5971032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91923A78-A1D5-B419-C2EC-74FF8A4326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44752" y="1481328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F6E0B67-C7F9-39E3-8641-110D8CC201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99032" y="2724912"/>
            <a:ext cx="3922776" cy="294436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255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AD11785-AC9A-022B-D5A2-883AA0782E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5440" y="54864"/>
            <a:ext cx="6766560" cy="6858000"/>
          </a:xfrm>
          <a:custGeom>
            <a:avLst/>
            <a:gdLst>
              <a:gd name="connsiteX0" fmla="*/ 0 w 6766560"/>
              <a:gd name="connsiteY0" fmla="*/ 0 h 6858000"/>
              <a:gd name="connsiteX1" fmla="*/ 6766560 w 6766560"/>
              <a:gd name="connsiteY1" fmla="*/ 0 h 6858000"/>
              <a:gd name="connsiteX2" fmla="*/ 6766560 w 6766560"/>
              <a:gd name="connsiteY2" fmla="*/ 6858000 h 6858000"/>
              <a:gd name="connsiteX3" fmla="*/ 0 w 6766560"/>
              <a:gd name="connsiteY3" fmla="*/ 6858000 h 6858000"/>
              <a:gd name="connsiteX4" fmla="*/ 0 w 6766560"/>
              <a:gd name="connsiteY4" fmla="*/ 6803136 h 6858000"/>
              <a:gd name="connsiteX5" fmla="*/ 2240742 w 6766560"/>
              <a:gd name="connsiteY5" fmla="*/ 6803136 h 6858000"/>
              <a:gd name="connsiteX6" fmla="*/ 2299334 w 6766560"/>
              <a:gd name="connsiteY6" fmla="*/ 6568768 h 6858000"/>
              <a:gd name="connsiteX7" fmla="*/ 0 w 6766560"/>
              <a:gd name="connsiteY7" fmla="*/ 65687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66560" h="6858000">
                <a:moveTo>
                  <a:pt x="0" y="0"/>
                </a:moveTo>
                <a:lnTo>
                  <a:pt x="6766560" y="0"/>
                </a:lnTo>
                <a:lnTo>
                  <a:pt x="6766560" y="6858000"/>
                </a:lnTo>
                <a:lnTo>
                  <a:pt x="0" y="6858000"/>
                </a:lnTo>
                <a:lnTo>
                  <a:pt x="0" y="6803136"/>
                </a:lnTo>
                <a:lnTo>
                  <a:pt x="2240742" y="6803136"/>
                </a:lnTo>
                <a:lnTo>
                  <a:pt x="2299334" y="6568768"/>
                </a:lnTo>
                <a:lnTo>
                  <a:pt x="0" y="6568768"/>
                </a:lnTo>
                <a:close/>
              </a:path>
            </a:pathLst>
          </a:custGeom>
        </p:spPr>
        <p:txBody>
          <a:bodyPr wrap="square" lIns="0" tIns="0" rIns="0" bIns="0" anchor="t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8800" b="1" cap="all" baseline="0">
                <a:ln w="34925">
                  <a:solidFill>
                    <a:schemeClr val="accent6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1EF2190-F8C4-3961-DBA7-5C1A52B28EF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35210" y="0"/>
            <a:ext cx="6994357" cy="6857997"/>
          </a:xfrm>
          <a:custGeom>
            <a:avLst/>
            <a:gdLst>
              <a:gd name="connsiteX0" fmla="*/ 1714499 w 6994357"/>
              <a:gd name="connsiteY0" fmla="*/ 0 h 6857997"/>
              <a:gd name="connsiteX1" fmla="*/ 6994357 w 6994357"/>
              <a:gd name="connsiteY1" fmla="*/ 0 h 6857997"/>
              <a:gd name="connsiteX2" fmla="*/ 5279858 w 6994357"/>
              <a:gd name="connsiteY2" fmla="*/ 6857997 h 6857997"/>
              <a:gd name="connsiteX3" fmla="*/ 3730973 w 6994357"/>
              <a:gd name="connsiteY3" fmla="*/ 6857997 h 6857997"/>
              <a:gd name="connsiteX4" fmla="*/ 3789564 w 6994357"/>
              <a:gd name="connsiteY4" fmla="*/ 6623632 h 6857997"/>
              <a:gd name="connsiteX5" fmla="*/ 649198 w 6994357"/>
              <a:gd name="connsiteY5" fmla="*/ 6623632 h 6857997"/>
              <a:gd name="connsiteX6" fmla="*/ 590607 w 6994357"/>
              <a:gd name="connsiteY6" fmla="*/ 6857997 h 6857997"/>
              <a:gd name="connsiteX7" fmla="*/ 0 w 6994357"/>
              <a:gd name="connsiteY7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94357" h="6857997">
                <a:moveTo>
                  <a:pt x="1714499" y="0"/>
                </a:moveTo>
                <a:lnTo>
                  <a:pt x="6994357" y="0"/>
                </a:lnTo>
                <a:lnTo>
                  <a:pt x="5279858" y="6857997"/>
                </a:lnTo>
                <a:lnTo>
                  <a:pt x="3730973" y="6857997"/>
                </a:lnTo>
                <a:lnTo>
                  <a:pt x="3789564" y="6623632"/>
                </a:lnTo>
                <a:lnTo>
                  <a:pt x="649198" y="6623632"/>
                </a:lnTo>
                <a:lnTo>
                  <a:pt x="590607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5216" y="1636776"/>
            <a:ext cx="6044184" cy="2743200"/>
          </a:xfrm>
        </p:spPr>
        <p:txBody>
          <a:bodyPr lIns="0" tIns="0" rIns="0" bIns="0" anchor="t">
            <a:noAutofit/>
          </a:bodyPr>
          <a:lstStyle>
            <a:lvl1pPr algn="l">
              <a:defRPr sz="5500" cap="all" spc="200" baseline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60" y="4654296"/>
            <a:ext cx="5504688" cy="1545336"/>
          </a:xfrm>
        </p:spPr>
        <p:txBody>
          <a:bodyPr lIns="0" tIns="45720" rIns="0" bIns="0">
            <a:noAutofit/>
          </a:bodyPr>
          <a:lstStyle>
            <a:lvl1pPr marL="0" indent="0" algn="l"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99848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C731E-CED9-840B-1719-42D1BEAA5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474720"/>
            <a:ext cx="5468112" cy="1444752"/>
          </a:xfrm>
        </p:spPr>
        <p:txBody>
          <a:bodyPr lIns="0" tIns="0" rIns="0" bIns="0" anchor="t">
            <a:noAutofit/>
          </a:bodyPr>
          <a:lstStyle>
            <a:lvl1pPr>
              <a:defRPr sz="5500" b="1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B848C7-D26F-AC1D-FEED-959297BAEA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D6191-24BB-B445-814B-022367D335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reeform 1">
            <a:extLst>
              <a:ext uri="{FF2B5EF4-FFF2-40B4-BE49-F238E27FC236}">
                <a16:creationId xmlns:a16="http://schemas.microsoft.com/office/drawing/2014/main" id="{17CCD23D-9FBE-BCA1-7BD4-A558E8A2AA7F}"/>
              </a:ext>
            </a:extLst>
          </p:cNvPr>
          <p:cNvSpPr/>
          <p:nvPr userDrawn="1"/>
        </p:nvSpPr>
        <p:spPr>
          <a:xfrm rot="5400000" flipH="1" flipV="1">
            <a:off x="1285350" y="471435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137255-CD95-C6F3-3F34-268CCCFDED9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473952" y="512064"/>
            <a:ext cx="5394960" cy="53583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33E03FB2-A36A-C4BC-D32C-C9D79FA135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0936" y="1938528"/>
            <a:ext cx="5468112" cy="144475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4916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3">
            <a:extLst>
              <a:ext uri="{FF2B5EF4-FFF2-40B4-BE49-F238E27FC236}">
                <a16:creationId xmlns:a16="http://schemas.microsoft.com/office/drawing/2014/main" id="{9BFF52DA-D268-8BCB-C72B-0C57ED703C12}"/>
              </a:ext>
            </a:extLst>
          </p:cNvPr>
          <p:cNvSpPr/>
          <p:nvPr userDrawn="1"/>
        </p:nvSpPr>
        <p:spPr>
          <a:xfrm rot="16200000" flipH="1" flipV="1">
            <a:off x="10066638" y="-1294752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68F2478-FF44-9B20-A176-F2CC3225E2FC}"/>
              </a:ext>
            </a:extLst>
          </p:cNvPr>
          <p:cNvSpPr/>
          <p:nvPr userDrawn="1"/>
        </p:nvSpPr>
        <p:spPr>
          <a:xfrm>
            <a:off x="1" y="5678455"/>
            <a:ext cx="4824683" cy="1179545"/>
          </a:xfrm>
          <a:custGeom>
            <a:avLst/>
            <a:gdLst>
              <a:gd name="connsiteX0" fmla="*/ 0 w 4824683"/>
              <a:gd name="connsiteY0" fmla="*/ 0 h 1179545"/>
              <a:gd name="connsiteX1" fmla="*/ 4824683 w 4824683"/>
              <a:gd name="connsiteY1" fmla="*/ 1179545 h 1179545"/>
              <a:gd name="connsiteX2" fmla="*/ 4659791 w 4824683"/>
              <a:gd name="connsiteY2" fmla="*/ 1179545 h 1179545"/>
              <a:gd name="connsiteX3" fmla="*/ 0 w 4824683"/>
              <a:gd name="connsiteY3" fmla="*/ 40314 h 1179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4683" h="1179545">
                <a:moveTo>
                  <a:pt x="0" y="0"/>
                </a:moveTo>
                <a:lnTo>
                  <a:pt x="4824683" y="1179545"/>
                </a:lnTo>
                <a:lnTo>
                  <a:pt x="4659791" y="1179545"/>
                </a:lnTo>
                <a:lnTo>
                  <a:pt x="0" y="40314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6F6DEC-A2BE-0211-54C4-9073E7CED16A}"/>
              </a:ext>
            </a:extLst>
          </p:cNvPr>
          <p:cNvSpPr/>
          <p:nvPr userDrawn="1"/>
        </p:nvSpPr>
        <p:spPr>
          <a:xfrm>
            <a:off x="0" y="0"/>
            <a:ext cx="776325" cy="3175394"/>
          </a:xfrm>
          <a:custGeom>
            <a:avLst/>
            <a:gdLst>
              <a:gd name="connsiteX0" fmla="*/ 736011 w 776325"/>
              <a:gd name="connsiteY0" fmla="*/ 0 h 3175394"/>
              <a:gd name="connsiteX1" fmla="*/ 776325 w 776325"/>
              <a:gd name="connsiteY1" fmla="*/ 0 h 3175394"/>
              <a:gd name="connsiteX2" fmla="*/ 0 w 776325"/>
              <a:gd name="connsiteY2" fmla="*/ 3175394 h 3175394"/>
              <a:gd name="connsiteX3" fmla="*/ 0 w 776325"/>
              <a:gd name="connsiteY3" fmla="*/ 3010498 h 3175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6325" h="3175394">
                <a:moveTo>
                  <a:pt x="736011" y="0"/>
                </a:moveTo>
                <a:lnTo>
                  <a:pt x="776325" y="0"/>
                </a:lnTo>
                <a:lnTo>
                  <a:pt x="0" y="3175394"/>
                </a:lnTo>
                <a:lnTo>
                  <a:pt x="0" y="3010498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EC731E-CED9-840B-1719-42D1BEAA5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429000"/>
            <a:ext cx="4572000" cy="676656"/>
          </a:xfrm>
        </p:spPr>
        <p:txBody>
          <a:bodyPr lIns="0" tIns="0" rIns="0" bIns="0" anchor="t">
            <a:noAutofit/>
          </a:bodyPr>
          <a:lstStyle>
            <a:lvl1pPr>
              <a:defRPr sz="5500" b="1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B848C7-D26F-AC1D-FEED-959297BAEA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D6191-24BB-B445-814B-022367D335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137255-CD95-C6F3-3F34-268CCCFDED9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303520" y="1234440"/>
            <a:ext cx="6281928" cy="4389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33E03FB2-A36A-C4BC-D32C-C9D79FA135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0936" y="2587752"/>
            <a:ext cx="457200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0409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9DEBD92-1C41-6D85-3E82-EAA34BEB43AA}"/>
              </a:ext>
            </a:extLst>
          </p:cNvPr>
          <p:cNvCxnSpPr>
            <a:cxnSpLocks/>
          </p:cNvCxnSpPr>
          <p:nvPr/>
        </p:nvCxnSpPr>
        <p:spPr>
          <a:xfrm>
            <a:off x="198783" y="-1"/>
            <a:ext cx="1400619" cy="685800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D3F7AD-ADD7-0F77-7DD9-738EA16C1158}"/>
              </a:ext>
            </a:extLst>
          </p:cNvPr>
          <p:cNvCxnSpPr>
            <a:cxnSpLocks/>
          </p:cNvCxnSpPr>
          <p:nvPr/>
        </p:nvCxnSpPr>
        <p:spPr>
          <a:xfrm flipV="1">
            <a:off x="-41350" y="-1"/>
            <a:ext cx="3905034" cy="3021497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C236170-F5BA-8DBF-9253-ADD639CD9680}"/>
              </a:ext>
            </a:extLst>
          </p:cNvPr>
          <p:cNvCxnSpPr>
            <a:cxnSpLocks/>
          </p:cNvCxnSpPr>
          <p:nvPr/>
        </p:nvCxnSpPr>
        <p:spPr>
          <a:xfrm flipV="1">
            <a:off x="8567307" y="3556215"/>
            <a:ext cx="3635673" cy="3301785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CBC246A-C926-C74B-144A-A22102636CDD}"/>
              </a:ext>
            </a:extLst>
          </p:cNvPr>
          <p:cNvCxnSpPr>
            <a:cxnSpLocks/>
          </p:cNvCxnSpPr>
          <p:nvPr/>
        </p:nvCxnSpPr>
        <p:spPr>
          <a:xfrm>
            <a:off x="-41350" y="5074694"/>
            <a:ext cx="4540685" cy="1783306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9D238B8-F8BC-E02D-82F6-C32EA1C25B03}"/>
              </a:ext>
            </a:extLst>
          </p:cNvPr>
          <p:cNvCxnSpPr>
            <a:cxnSpLocks/>
          </p:cNvCxnSpPr>
          <p:nvPr/>
        </p:nvCxnSpPr>
        <p:spPr>
          <a:xfrm>
            <a:off x="10758601" y="-1"/>
            <a:ext cx="1026368" cy="685800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87E33-E292-84DB-CFC5-037767DED5E7}"/>
              </a:ext>
            </a:extLst>
          </p:cNvPr>
          <p:cNvCxnSpPr>
            <a:cxnSpLocks/>
          </p:cNvCxnSpPr>
          <p:nvPr/>
        </p:nvCxnSpPr>
        <p:spPr>
          <a:xfrm>
            <a:off x="8116008" y="-1"/>
            <a:ext cx="4086972" cy="1391479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CE7118C-0FB4-0CF3-538A-23903573B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824" y="1591056"/>
            <a:ext cx="8055864" cy="3127248"/>
          </a:xfrm>
        </p:spPr>
        <p:txBody>
          <a:bodyPr lIns="0" tIns="0" rIns="0" bIns="0" anchor="t">
            <a:noAutofit/>
          </a:bodyPr>
          <a:lstStyle>
            <a:lvl1pPr algn="ctr">
              <a:defRPr sz="5500" baseline="0">
                <a:ln w="15875">
                  <a:solidFill>
                    <a:schemeClr val="accent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Graphic 6" descr="Open quotation mark outline">
            <a:extLst>
              <a:ext uri="{FF2B5EF4-FFF2-40B4-BE49-F238E27FC236}">
                <a16:creationId xmlns:a16="http://schemas.microsoft.com/office/drawing/2014/main" id="{827EAF0A-A165-45C2-7F1B-61B5C38C43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6875" y="-1"/>
            <a:ext cx="1602058" cy="1592765"/>
          </a:xfrm>
          <a:prstGeom prst="rect">
            <a:avLst/>
          </a:prstGeom>
        </p:spPr>
      </p:pic>
      <p:pic>
        <p:nvPicPr>
          <p:cNvPr id="13" name="Graphic 6" descr="Open quotation mark outline">
            <a:extLst>
              <a:ext uri="{FF2B5EF4-FFF2-40B4-BE49-F238E27FC236}">
                <a16:creationId xmlns:a16="http://schemas.microsoft.com/office/drawing/2014/main" id="{1B0A1E52-4B54-E702-39EA-2FDB431230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10123068" y="5190808"/>
            <a:ext cx="1602058" cy="1592765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155AF48D-93E9-E6EC-EAC5-B732F28C4F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0904" y="4727448"/>
            <a:ext cx="6766560" cy="1591056"/>
          </a:xfrm>
        </p:spPr>
        <p:txBody>
          <a:bodyPr lIns="91440" tIns="45720" rIns="91440" bIns="4572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64574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2131924-67CB-28AA-2CD5-687CBCB44E3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52506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B2FAB-5DFD-93F0-4BFE-135A8C33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713232"/>
            <a:ext cx="5468112" cy="1435608"/>
          </a:xfrm>
        </p:spPr>
        <p:txBody>
          <a:bodyPr lIns="0" tIns="0" rIns="0" bIns="0" anchor="t">
            <a:noAutofit/>
          </a:bodyPr>
          <a:lstStyle>
            <a:lvl1pPr>
              <a:defRPr sz="5500" cap="all" baseline="0">
                <a:ln w="15875"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FE009C-9966-E783-9CB7-DEB9BFA170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5C623F-3EFD-A383-6EFD-529A7DF5FE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7F325E0F-FFBB-4476-43B8-9D2D928EFE7D}"/>
              </a:ext>
            </a:extLst>
          </p:cNvPr>
          <p:cNvSpPr/>
          <p:nvPr userDrawn="1"/>
        </p:nvSpPr>
        <p:spPr>
          <a:xfrm>
            <a:off x="6344362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F4081149-7668-2C87-E43C-4412E70F4A91}"/>
              </a:ext>
            </a:extLst>
          </p:cNvPr>
          <p:cNvSpPr/>
          <p:nvPr userDrawn="1"/>
        </p:nvSpPr>
        <p:spPr>
          <a:xfrm>
            <a:off x="9189299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492E5EB0-A658-029E-D5D0-BCE1574A221C}"/>
              </a:ext>
            </a:extLst>
          </p:cNvPr>
          <p:cNvSpPr/>
          <p:nvPr userDrawn="1"/>
        </p:nvSpPr>
        <p:spPr>
          <a:xfrm>
            <a:off x="654488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941C4C8C-CA8B-DF1C-4CE4-72AA201276FD}"/>
              </a:ext>
            </a:extLst>
          </p:cNvPr>
          <p:cNvSpPr/>
          <p:nvPr userDrawn="1"/>
        </p:nvSpPr>
        <p:spPr>
          <a:xfrm>
            <a:off x="3499425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90C1AB6-97D1-A546-4CDB-581820C372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95391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551A569-6887-AF4A-69C0-04FEFAB0B43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8276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A43DE41-07D6-C365-F274-A56FE59E1C3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81160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4C40CC6-4591-55BF-FD47-0E28F9C831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1792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F450C7AB-27EC-6384-E4E4-3C73E497DB0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1792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1F12C028-16B0-8E76-94E3-D70BAA13B7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5576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9FC0685-4E19-6701-97D2-E725CD514DB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5576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B32DF73F-AB65-F574-3868-8473DFC2A7B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9360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AE61294-AE0F-FD37-A192-24B9AED9E7F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09360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A9811CA8-206B-8729-28D2-11B5F827578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53144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EC9E02F9-887E-4842-4BDD-DE7C0B25BAE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53144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650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8CD08B2E-1A27-1339-B056-40F503A020D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8178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B2FAB-5DFD-93F0-4BFE-135A8C33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713232"/>
            <a:ext cx="7260336" cy="1417320"/>
          </a:xfrm>
        </p:spPr>
        <p:txBody>
          <a:bodyPr lIns="0" tIns="0" rIns="0" bIns="0" anchor="t">
            <a:noAutofit/>
          </a:bodyPr>
          <a:lstStyle>
            <a:lvl1pPr>
              <a:defRPr sz="5500" cap="all" baseline="0">
                <a:ln w="15875"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FE009C-9966-E783-9CB7-DEB9BFA170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5C623F-3EFD-A383-6EFD-529A7DF5FE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0955D11F-6341-A8CE-C7B8-E0D11689EC3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57900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5D408B46-3F0C-8348-6990-1A9B5E0606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67622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E49EA0B6-BDA2-7C47-3BF4-B0183E16ED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77344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4C40CC6-4591-55BF-FD47-0E28F9C831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0936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F450C7AB-27EC-6384-E4E4-3C73E497DB0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936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1F12C028-16B0-8E76-94E3-D70BAA13B7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38728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9FC0685-4E19-6701-97D2-E725CD514DB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538728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B32DF73F-AB65-F574-3868-8473DFC2A7B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46520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AE61294-AE0F-FD37-A192-24B9AED9E7F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46520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A9811CA8-206B-8729-28D2-11B5F827578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54312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EC9E02F9-887E-4842-4BDD-DE7C0B25BAE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54312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F149B342-A3F4-6E89-B4C6-2B522C9BF03B}"/>
              </a:ext>
            </a:extLst>
          </p:cNvPr>
          <p:cNvSpPr/>
          <p:nvPr userDrawn="1"/>
        </p:nvSpPr>
        <p:spPr>
          <a:xfrm>
            <a:off x="7887809" y="-23198"/>
            <a:ext cx="3204758" cy="257567"/>
          </a:xfrm>
          <a:custGeom>
            <a:avLst/>
            <a:gdLst>
              <a:gd name="connsiteX0" fmla="*/ 64392 w 3204758"/>
              <a:gd name="connsiteY0" fmla="*/ 0 h 257567"/>
              <a:gd name="connsiteX1" fmla="*/ 3204758 w 3204758"/>
              <a:gd name="connsiteY1" fmla="*/ 0 h 257567"/>
              <a:gd name="connsiteX2" fmla="*/ 3140366 w 3204758"/>
              <a:gd name="connsiteY2" fmla="*/ 257567 h 257567"/>
              <a:gd name="connsiteX3" fmla="*/ 0 w 3204758"/>
              <a:gd name="connsiteY3" fmla="*/ 257567 h 257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4758" h="257567">
                <a:moveTo>
                  <a:pt x="64392" y="0"/>
                </a:moveTo>
                <a:lnTo>
                  <a:pt x="3204758" y="0"/>
                </a:lnTo>
                <a:lnTo>
                  <a:pt x="3140366" y="257567"/>
                </a:lnTo>
                <a:lnTo>
                  <a:pt x="0" y="25756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D447C9B3-7A22-F930-6CED-FB28EED0CCF5}"/>
              </a:ext>
            </a:extLst>
          </p:cNvPr>
          <p:cNvSpPr/>
          <p:nvPr userDrawn="1"/>
        </p:nvSpPr>
        <p:spPr>
          <a:xfrm>
            <a:off x="758082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5972FF33-52A0-D38A-FAB1-FA692E78FBF1}"/>
              </a:ext>
            </a:extLst>
          </p:cNvPr>
          <p:cNvSpPr/>
          <p:nvPr userDrawn="1"/>
        </p:nvSpPr>
        <p:spPr>
          <a:xfrm>
            <a:off x="9487248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Parallelogram 31">
            <a:extLst>
              <a:ext uri="{FF2B5EF4-FFF2-40B4-BE49-F238E27FC236}">
                <a16:creationId xmlns:a16="http://schemas.microsoft.com/office/drawing/2014/main" id="{F3F993CE-FEDE-89EE-7CD3-77BAA7847DC2}"/>
              </a:ext>
            </a:extLst>
          </p:cNvPr>
          <p:cNvSpPr/>
          <p:nvPr userDrawn="1"/>
        </p:nvSpPr>
        <p:spPr>
          <a:xfrm>
            <a:off x="6577526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0E731F75-2A89-DA64-7A14-610DBF8F1ED8}"/>
              </a:ext>
            </a:extLst>
          </p:cNvPr>
          <p:cNvSpPr/>
          <p:nvPr userDrawn="1"/>
        </p:nvSpPr>
        <p:spPr>
          <a:xfrm>
            <a:off x="3667804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DCCA3906-052B-CF79-628E-5E0C081BE400}"/>
              </a:ext>
            </a:extLst>
          </p:cNvPr>
          <p:cNvSpPr/>
          <p:nvPr userDrawn="1"/>
        </p:nvSpPr>
        <p:spPr>
          <a:xfrm>
            <a:off x="758082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Parallelogram 34">
            <a:extLst>
              <a:ext uri="{FF2B5EF4-FFF2-40B4-BE49-F238E27FC236}">
                <a16:creationId xmlns:a16="http://schemas.microsoft.com/office/drawing/2014/main" id="{F9B6B24C-61B3-0F91-EC83-84A297108592}"/>
              </a:ext>
            </a:extLst>
          </p:cNvPr>
          <p:cNvSpPr/>
          <p:nvPr userDrawn="1"/>
        </p:nvSpPr>
        <p:spPr>
          <a:xfrm>
            <a:off x="9487248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7AC13754-D48E-AAF0-992F-594A4EE28D8B}"/>
              </a:ext>
            </a:extLst>
          </p:cNvPr>
          <p:cNvSpPr/>
          <p:nvPr userDrawn="1"/>
        </p:nvSpPr>
        <p:spPr>
          <a:xfrm>
            <a:off x="6577526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Parallelogram 36">
            <a:extLst>
              <a:ext uri="{FF2B5EF4-FFF2-40B4-BE49-F238E27FC236}">
                <a16:creationId xmlns:a16="http://schemas.microsoft.com/office/drawing/2014/main" id="{1E82208D-CAFA-8B11-D4E8-2420C1CD863A}"/>
              </a:ext>
            </a:extLst>
          </p:cNvPr>
          <p:cNvSpPr/>
          <p:nvPr userDrawn="1"/>
        </p:nvSpPr>
        <p:spPr>
          <a:xfrm>
            <a:off x="3667804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76E7F0BA-340A-70F3-47FB-B6E9D8A7918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48178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4E816629-DA97-E685-40F4-768F366FE6D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757900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A23D1D51-C141-0DE8-9FCE-41630611B20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667622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91D06723-3EA9-1463-71BE-8359023D490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77344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EDB02667-75DD-3AE0-BAA1-B3515E86C74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30936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11">
            <a:extLst>
              <a:ext uri="{FF2B5EF4-FFF2-40B4-BE49-F238E27FC236}">
                <a16:creationId xmlns:a16="http://schemas.microsoft.com/office/drawing/2014/main" id="{D81B39FB-4E49-BE59-87D4-1343901EDFD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0936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1">
            <a:extLst>
              <a:ext uri="{FF2B5EF4-FFF2-40B4-BE49-F238E27FC236}">
                <a16:creationId xmlns:a16="http://schemas.microsoft.com/office/drawing/2014/main" id="{DFDA8BE5-38C5-0AD5-D2AB-532AD3A1CD9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538728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11">
            <a:extLst>
              <a:ext uri="{FF2B5EF4-FFF2-40B4-BE49-F238E27FC236}">
                <a16:creationId xmlns:a16="http://schemas.microsoft.com/office/drawing/2014/main" id="{4E6A6F4D-D8BD-0134-A96A-B5D1D8F75E9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538728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11">
            <a:extLst>
              <a:ext uri="{FF2B5EF4-FFF2-40B4-BE49-F238E27FC236}">
                <a16:creationId xmlns:a16="http://schemas.microsoft.com/office/drawing/2014/main" id="{30335191-F108-1444-13A9-DC06A0504E5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46520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1">
            <a:extLst>
              <a:ext uri="{FF2B5EF4-FFF2-40B4-BE49-F238E27FC236}">
                <a16:creationId xmlns:a16="http://schemas.microsoft.com/office/drawing/2014/main" id="{E34CD1B3-EC0A-2B8B-8E08-8F1D91C4499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446520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11">
            <a:extLst>
              <a:ext uri="{FF2B5EF4-FFF2-40B4-BE49-F238E27FC236}">
                <a16:creationId xmlns:a16="http://schemas.microsoft.com/office/drawing/2014/main" id="{5D7C5E80-F9AA-4BCC-8155-925C1A6C800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354312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11">
            <a:extLst>
              <a:ext uri="{FF2B5EF4-FFF2-40B4-BE49-F238E27FC236}">
                <a16:creationId xmlns:a16="http://schemas.microsoft.com/office/drawing/2014/main" id="{BC33FAD1-3F22-5FE2-9A84-8D2BAE1B787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354312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2455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790" y="381000"/>
            <a:ext cx="109842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5790" y="1825625"/>
            <a:ext cx="5490210" cy="3429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1E854BE-CF39-EF27-9D7B-11DB950D69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99139" y="6176963"/>
            <a:ext cx="389001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 b="1" i="0" cap="all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r>
              <a:rPr lang="en-US" dirty="0"/>
              <a:t>Fitness Presentation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B8B55D1-DE0D-79B9-9FE8-7294AFCC7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5359" y="6176963"/>
            <a:ext cx="440851" cy="365125"/>
          </a:xfrm>
          <a:prstGeom prst="rect">
            <a:avLst/>
          </a:prstGeom>
        </p:spPr>
        <p:txBody>
          <a:bodyPr anchor="ctr"/>
          <a:lstStyle>
            <a:lvl1pPr algn="l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326C3A6-3F37-BCF0-303D-F127E0721BC0}"/>
              </a:ext>
            </a:extLst>
          </p:cNvPr>
          <p:cNvCxnSpPr>
            <a:cxnSpLocks/>
          </p:cNvCxnSpPr>
          <p:nvPr userDrawn="1"/>
        </p:nvCxnSpPr>
        <p:spPr>
          <a:xfrm>
            <a:off x="11067254" y="6194933"/>
            <a:ext cx="0" cy="32918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77" r:id="rId2"/>
    <p:sldLayoutId id="2147483678" r:id="rId3"/>
    <p:sldLayoutId id="2147483680" r:id="rId4"/>
    <p:sldLayoutId id="2147483681" r:id="rId5"/>
    <p:sldLayoutId id="2147483676" r:id="rId6"/>
    <p:sldLayoutId id="2147483682" r:id="rId7"/>
    <p:sldLayoutId id="2147483683" r:id="rId8"/>
    <p:sldLayoutId id="2147483684" r:id="rId9"/>
    <p:sldLayoutId id="2147483701" r:id="rId10"/>
    <p:sldLayoutId id="2147483700" r:id="rId11"/>
    <p:sldLayoutId id="2147483690" r:id="rId12"/>
    <p:sldLayoutId id="2147483697" r:id="rId13"/>
    <p:sldLayoutId id="2147483698" r:id="rId14"/>
    <p:sldLayoutId id="2147483699" r:id="rId15"/>
    <p:sldLayoutId id="2147483656" r:id="rId16"/>
    <p:sldLayoutId id="2147483702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>
          <a:ln w="15875">
            <a:solidFill>
              <a:schemeClr val="bg1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965ECD-62D6-CD00-631D-84160267BC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</p:txBody>
      </p:sp>
      <p:pic>
        <p:nvPicPr>
          <p:cNvPr id="53" name="Picture Placeholder 52" descr="Woman lifting weights">
            <a:extLst>
              <a:ext uri="{FF2B5EF4-FFF2-40B4-BE49-F238E27FC236}">
                <a16:creationId xmlns:a16="http://schemas.microsoft.com/office/drawing/2014/main" id="{3DC5F735-3F73-FB0D-3311-B5CC89E0E99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6" b="16"/>
          <a:stretch>
            <a:fillRect/>
          </a:stretch>
        </p:blipFill>
        <p:spPr>
          <a:xfrm>
            <a:off x="4319449" y="3"/>
            <a:ext cx="7872551" cy="6857997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065871C-4CA5-9A7A-6CE8-8BCCC7220B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652" y="411476"/>
            <a:ext cx="7421520" cy="2743200"/>
          </a:xfrm>
        </p:spPr>
        <p:txBody>
          <a:bodyPr/>
          <a:lstStyle/>
          <a:p>
            <a:r>
              <a:rPr lang="en-US" dirty="0"/>
              <a:t>Online gym management system</a:t>
            </a:r>
            <a:br>
              <a:rPr lang="en-US" dirty="0"/>
            </a:br>
            <a:endParaRPr lang="en-US" dirty="0"/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997A8FCF-F260-EA85-2017-3DF9EEDAFE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029" y="3002113"/>
            <a:ext cx="5504688" cy="154533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i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Presented By: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Ramesh Lodangi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Spandana Thallapelly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Ketan sondarava</a:t>
            </a:r>
          </a:p>
          <a:p>
            <a:pPr>
              <a:lnSpc>
                <a:spcPct val="100000"/>
              </a:lnSpc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Ravi Ranjan kumar</a:t>
            </a:r>
            <a:endParaRPr lang="en-IN" sz="1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i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Under the guidance of:</a:t>
            </a:r>
          </a:p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Suramya biswas 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6E46711A-2B26-6B93-2F02-D82BE9F5D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60491" y="2"/>
            <a:ext cx="5331508" cy="6857998"/>
          </a:xfrm>
          <a:custGeom>
            <a:avLst/>
            <a:gdLst>
              <a:gd name="connsiteX0" fmla="*/ 5331508 w 5331508"/>
              <a:gd name="connsiteY0" fmla="*/ 2601121 h 6857998"/>
              <a:gd name="connsiteX1" fmla="*/ 5331508 w 5331508"/>
              <a:gd name="connsiteY1" fmla="*/ 2656136 h 6857998"/>
              <a:gd name="connsiteX2" fmla="*/ 101914 w 5331508"/>
              <a:gd name="connsiteY2" fmla="*/ 6857998 h 6857998"/>
              <a:gd name="connsiteX3" fmla="*/ 33441 w 5331508"/>
              <a:gd name="connsiteY3" fmla="*/ 6857998 h 6857998"/>
              <a:gd name="connsiteX4" fmla="*/ 107103 w 5331508"/>
              <a:gd name="connsiteY4" fmla="*/ 0 h 6857998"/>
              <a:gd name="connsiteX5" fmla="*/ 5331508 w 5331508"/>
              <a:gd name="connsiteY5" fmla="*/ 2052302 h 6857998"/>
              <a:gd name="connsiteX6" fmla="*/ 5331508 w 5331508"/>
              <a:gd name="connsiteY6" fmla="*/ 2094374 h 6857998"/>
              <a:gd name="connsiteX7" fmla="*/ 0 w 5331508"/>
              <a:gd name="connsiteY7" fmla="*/ 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31508" h="6857998">
                <a:moveTo>
                  <a:pt x="5331508" y="2601121"/>
                </a:moveTo>
                <a:lnTo>
                  <a:pt x="5331508" y="2656136"/>
                </a:lnTo>
                <a:lnTo>
                  <a:pt x="101914" y="6857998"/>
                </a:lnTo>
                <a:lnTo>
                  <a:pt x="33441" y="6857998"/>
                </a:lnTo>
                <a:close/>
                <a:moveTo>
                  <a:pt x="107103" y="0"/>
                </a:moveTo>
                <a:lnTo>
                  <a:pt x="5331508" y="2052302"/>
                </a:lnTo>
                <a:lnTo>
                  <a:pt x="5331508" y="209437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712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9D8B37-D90C-6102-2266-340BA6AC96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THANK</a:t>
            </a:r>
          </a:p>
          <a:p>
            <a:r>
              <a:rPr lang="en-US" dirty="0"/>
              <a:t>YOU</a:t>
            </a:r>
          </a:p>
          <a:p>
            <a:r>
              <a:rPr lang="en-US" dirty="0"/>
              <a:t>THANK</a:t>
            </a:r>
          </a:p>
          <a:p>
            <a:r>
              <a:rPr lang="en-US" dirty="0"/>
              <a:t>YOU</a:t>
            </a:r>
          </a:p>
          <a:p>
            <a:r>
              <a:rPr lang="en-US" dirty="0"/>
              <a:t>THANK</a:t>
            </a:r>
          </a:p>
          <a:p>
            <a:r>
              <a:rPr lang="en-US" dirty="0"/>
              <a:t>YOU</a:t>
            </a:r>
          </a:p>
          <a:p>
            <a:r>
              <a:rPr lang="en-US" dirty="0"/>
              <a:t>THANK</a:t>
            </a:r>
          </a:p>
          <a:p>
            <a:endParaRPr lang="en-US" dirty="0"/>
          </a:p>
        </p:txBody>
      </p:sp>
      <p:pic>
        <p:nvPicPr>
          <p:cNvPr id="6" name="Picture Placeholder 5" descr="Close up of weights">
            <a:extLst>
              <a:ext uri="{FF2B5EF4-FFF2-40B4-BE49-F238E27FC236}">
                <a16:creationId xmlns:a16="http://schemas.microsoft.com/office/drawing/2014/main" id="{678C7CB8-7ECC-1DAB-BAFA-98B10CC572B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27" b="127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8489A72-1444-0D35-EE91-CB6DB322DF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37AAD62-A7B8-DCFD-7FCE-9F16BFC7B4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For all your attention.</a:t>
            </a:r>
          </a:p>
          <a:p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28E9403-A0EA-5AE2-46FE-16B24A022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85572" y="16934"/>
            <a:ext cx="6206426" cy="6841066"/>
          </a:xfrm>
          <a:custGeom>
            <a:avLst/>
            <a:gdLst>
              <a:gd name="connsiteX0" fmla="*/ 6206425 w 6206426"/>
              <a:gd name="connsiteY0" fmla="*/ 4313079 h 6841066"/>
              <a:gd name="connsiteX1" fmla="*/ 6206425 w 6206426"/>
              <a:gd name="connsiteY1" fmla="*/ 4359387 h 6841066"/>
              <a:gd name="connsiteX2" fmla="*/ 113691 w 6206426"/>
              <a:gd name="connsiteY2" fmla="*/ 6841066 h 6841066"/>
              <a:gd name="connsiteX3" fmla="*/ 0 w 6206426"/>
              <a:gd name="connsiteY3" fmla="*/ 6841066 h 6841066"/>
              <a:gd name="connsiteX4" fmla="*/ 2265176 w 6206426"/>
              <a:gd name="connsiteY4" fmla="*/ 0 h 6841066"/>
              <a:gd name="connsiteX5" fmla="*/ 2328689 w 6206426"/>
              <a:gd name="connsiteY5" fmla="*/ 1 h 6841066"/>
              <a:gd name="connsiteX6" fmla="*/ 6206426 w 6206426"/>
              <a:gd name="connsiteY6" fmla="*/ 3036767 h 6841066"/>
              <a:gd name="connsiteX7" fmla="*/ 6206426 w 6206426"/>
              <a:gd name="connsiteY7" fmla="*/ 3086507 h 684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26" h="6841066">
                <a:moveTo>
                  <a:pt x="6206425" y="4313079"/>
                </a:moveTo>
                <a:lnTo>
                  <a:pt x="6206425" y="4359387"/>
                </a:lnTo>
                <a:lnTo>
                  <a:pt x="113691" y="6841066"/>
                </a:lnTo>
                <a:lnTo>
                  <a:pt x="0" y="6841066"/>
                </a:lnTo>
                <a:close/>
                <a:moveTo>
                  <a:pt x="2265176" y="0"/>
                </a:moveTo>
                <a:lnTo>
                  <a:pt x="2328689" y="1"/>
                </a:lnTo>
                <a:lnTo>
                  <a:pt x="6206426" y="3036767"/>
                </a:lnTo>
                <a:lnTo>
                  <a:pt x="6206426" y="3086507"/>
                </a:ln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148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26" descr="Woman resting against a storefront">
            <a:extLst>
              <a:ext uri="{FF2B5EF4-FFF2-40B4-BE49-F238E27FC236}">
                <a16:creationId xmlns:a16="http://schemas.microsoft.com/office/drawing/2014/main" id="{E8D52547-4BB6-D6EC-D44D-F2C9559CE38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7" r="7"/>
          <a:stretch>
            <a:fillRect/>
          </a:stretch>
        </p:blipFill>
        <p:spPr>
          <a:xfrm>
            <a:off x="0" y="9144"/>
            <a:ext cx="5278745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3EBA792-46F4-10F8-9FFF-494B35B68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AGENDA</a:t>
            </a:r>
            <a:br>
              <a:rPr lang="en-US" dirty="0">
                <a:solidFill>
                  <a:srgbClr val="92D050"/>
                </a:solidFill>
              </a:rPr>
            </a:b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59D36AC-6517-3A33-249D-98417A49DC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AGENDA</a:t>
            </a:r>
          </a:p>
          <a:p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AE3ECDD-80A7-A99E-2458-A40BDC0491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AGENDA</a:t>
            </a:r>
          </a:p>
          <a:p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3E3C90-50FC-9ADB-C7FF-8749D46AEE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Decoders Gym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2EA506-A6E2-5762-2A3A-C3C60595DC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rgbClr val="92D050"/>
                </a:solidFill>
              </a:rPr>
              <a:pPr/>
              <a:t>2</a:t>
            </a:fld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3F0A6B-343B-519F-03C8-51F1D3BD4F59}"/>
              </a:ext>
            </a:extLst>
          </p:cNvPr>
          <p:cNvSpPr/>
          <p:nvPr/>
        </p:nvSpPr>
        <p:spPr>
          <a:xfrm>
            <a:off x="973445" y="1526005"/>
            <a:ext cx="8686800" cy="4343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92D05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CD37C2-800A-8225-EF43-9A2944FE44AC}"/>
              </a:ext>
            </a:extLst>
          </p:cNvPr>
          <p:cNvSpPr/>
          <p:nvPr/>
        </p:nvSpPr>
        <p:spPr>
          <a:xfrm>
            <a:off x="2590800" y="15260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4A6527-B62A-1938-32B1-CEBAE848A27D}"/>
              </a:ext>
            </a:extLst>
          </p:cNvPr>
          <p:cNvSpPr/>
          <p:nvPr/>
        </p:nvSpPr>
        <p:spPr>
          <a:xfrm>
            <a:off x="2686050" y="15260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4" name="Rounded Rectangle 8">
            <a:extLst>
              <a:ext uri="{FF2B5EF4-FFF2-40B4-BE49-F238E27FC236}">
                <a16:creationId xmlns:a16="http://schemas.microsoft.com/office/drawing/2014/main" id="{96F476A4-9336-4096-919D-7A48D7D85E43}"/>
              </a:ext>
            </a:extLst>
          </p:cNvPr>
          <p:cNvSpPr/>
          <p:nvPr/>
        </p:nvSpPr>
        <p:spPr>
          <a:xfrm>
            <a:off x="2590800" y="15260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6FA26B-887B-9CA1-E4FA-20A95F272C07}"/>
              </a:ext>
            </a:extLst>
          </p:cNvPr>
          <p:cNvSpPr/>
          <p:nvPr/>
        </p:nvSpPr>
        <p:spPr>
          <a:xfrm>
            <a:off x="2590800" y="17927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CCF988-AC6A-51F5-D6C3-27F83357239F}"/>
              </a:ext>
            </a:extLst>
          </p:cNvPr>
          <p:cNvSpPr/>
          <p:nvPr/>
        </p:nvSpPr>
        <p:spPr>
          <a:xfrm>
            <a:off x="2686050" y="17927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22" name="Rounded Rectangle 16">
            <a:extLst>
              <a:ext uri="{FF2B5EF4-FFF2-40B4-BE49-F238E27FC236}">
                <a16:creationId xmlns:a16="http://schemas.microsoft.com/office/drawing/2014/main" id="{3A394E74-3071-A832-1BCC-9B57D1D5E4CC}"/>
              </a:ext>
            </a:extLst>
          </p:cNvPr>
          <p:cNvSpPr/>
          <p:nvPr/>
        </p:nvSpPr>
        <p:spPr>
          <a:xfrm>
            <a:off x="2590800" y="17927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1012AE-C25C-1727-7FBE-12B561A20F50}"/>
              </a:ext>
            </a:extLst>
          </p:cNvPr>
          <p:cNvSpPr/>
          <p:nvPr/>
        </p:nvSpPr>
        <p:spPr>
          <a:xfrm>
            <a:off x="2590800" y="20594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476AFC4-6747-B967-0ED0-03F30E10BDDC}"/>
              </a:ext>
            </a:extLst>
          </p:cNvPr>
          <p:cNvSpPr/>
          <p:nvPr/>
        </p:nvSpPr>
        <p:spPr>
          <a:xfrm>
            <a:off x="2686050" y="20594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2" name="Rounded Rectangle 24">
            <a:extLst>
              <a:ext uri="{FF2B5EF4-FFF2-40B4-BE49-F238E27FC236}">
                <a16:creationId xmlns:a16="http://schemas.microsoft.com/office/drawing/2014/main" id="{DB91796E-3426-9AAA-BB2C-6D74D989B3CB}"/>
              </a:ext>
            </a:extLst>
          </p:cNvPr>
          <p:cNvSpPr/>
          <p:nvPr/>
        </p:nvSpPr>
        <p:spPr>
          <a:xfrm>
            <a:off x="2590800" y="20594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5AE8542-1E95-1DEF-2C6D-C05CFB82421F}"/>
              </a:ext>
            </a:extLst>
          </p:cNvPr>
          <p:cNvSpPr/>
          <p:nvPr/>
        </p:nvSpPr>
        <p:spPr>
          <a:xfrm>
            <a:off x="2819400" y="20594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67A8216-ABAC-3235-C336-9F17E89AD4AE}"/>
              </a:ext>
            </a:extLst>
          </p:cNvPr>
          <p:cNvSpPr/>
          <p:nvPr/>
        </p:nvSpPr>
        <p:spPr>
          <a:xfrm>
            <a:off x="2971800" y="2059405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1B9904-B3C0-0BC5-6391-B9ADA80C83A7}"/>
              </a:ext>
            </a:extLst>
          </p:cNvPr>
          <p:cNvSpPr/>
          <p:nvPr/>
        </p:nvSpPr>
        <p:spPr>
          <a:xfrm>
            <a:off x="2590800" y="23261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20480AA-7641-CF9D-7192-68207EF7B21D}"/>
              </a:ext>
            </a:extLst>
          </p:cNvPr>
          <p:cNvSpPr/>
          <p:nvPr/>
        </p:nvSpPr>
        <p:spPr>
          <a:xfrm>
            <a:off x="2590800" y="23261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9462F37-3A04-C24D-6FCE-8A94183E61A9}"/>
              </a:ext>
            </a:extLst>
          </p:cNvPr>
          <p:cNvSpPr/>
          <p:nvPr/>
        </p:nvSpPr>
        <p:spPr>
          <a:xfrm>
            <a:off x="2686050" y="23261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0" name="Rounded Rectangle 32">
            <a:extLst>
              <a:ext uri="{FF2B5EF4-FFF2-40B4-BE49-F238E27FC236}">
                <a16:creationId xmlns:a16="http://schemas.microsoft.com/office/drawing/2014/main" id="{E2818FFA-3520-C26A-986F-2A5A26C9126E}"/>
              </a:ext>
            </a:extLst>
          </p:cNvPr>
          <p:cNvSpPr/>
          <p:nvPr/>
        </p:nvSpPr>
        <p:spPr>
          <a:xfrm>
            <a:off x="2590800" y="23261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CE5357-1C5B-771D-70E6-9CF096FEA1C9}"/>
              </a:ext>
            </a:extLst>
          </p:cNvPr>
          <p:cNvSpPr/>
          <p:nvPr/>
        </p:nvSpPr>
        <p:spPr>
          <a:xfrm>
            <a:off x="2819400" y="23261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4D8A68A-0C77-A4F6-8203-837548999BED}"/>
              </a:ext>
            </a:extLst>
          </p:cNvPr>
          <p:cNvSpPr/>
          <p:nvPr/>
        </p:nvSpPr>
        <p:spPr>
          <a:xfrm>
            <a:off x="2971800" y="2326105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92D050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6DF963F-79D8-72CE-30FA-1717D8D4027D}"/>
              </a:ext>
            </a:extLst>
          </p:cNvPr>
          <p:cNvSpPr/>
          <p:nvPr/>
        </p:nvSpPr>
        <p:spPr>
          <a:xfrm>
            <a:off x="2403153" y="626591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73026E4-1C21-EF3B-11FD-A752A1D3CD80}"/>
              </a:ext>
            </a:extLst>
          </p:cNvPr>
          <p:cNvSpPr/>
          <p:nvPr/>
        </p:nvSpPr>
        <p:spPr>
          <a:xfrm>
            <a:off x="2590800" y="25928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A33FB9E-4219-4976-027F-5792B37BA68D}"/>
              </a:ext>
            </a:extLst>
          </p:cNvPr>
          <p:cNvSpPr/>
          <p:nvPr/>
        </p:nvSpPr>
        <p:spPr>
          <a:xfrm>
            <a:off x="2686050" y="25928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48" name="Rounded Rectangle 40">
            <a:extLst>
              <a:ext uri="{FF2B5EF4-FFF2-40B4-BE49-F238E27FC236}">
                <a16:creationId xmlns:a16="http://schemas.microsoft.com/office/drawing/2014/main" id="{8F33BEAC-D172-502E-041F-BB4FF5E876A7}"/>
              </a:ext>
            </a:extLst>
          </p:cNvPr>
          <p:cNvSpPr/>
          <p:nvPr/>
        </p:nvSpPr>
        <p:spPr>
          <a:xfrm>
            <a:off x="2590800" y="25928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A202F6A-D659-02E1-DDE2-77BB5F1BD223}"/>
              </a:ext>
            </a:extLst>
          </p:cNvPr>
          <p:cNvSpPr/>
          <p:nvPr/>
        </p:nvSpPr>
        <p:spPr>
          <a:xfrm>
            <a:off x="2724150" y="314525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92D050"/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6BA4D19-8C04-8456-9B5D-CCA09E48B154}"/>
              </a:ext>
            </a:extLst>
          </p:cNvPr>
          <p:cNvSpPr/>
          <p:nvPr/>
        </p:nvSpPr>
        <p:spPr>
          <a:xfrm>
            <a:off x="2590800" y="28595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8EE4C98-930E-E40C-F551-E3E1363A1E10}"/>
              </a:ext>
            </a:extLst>
          </p:cNvPr>
          <p:cNvSpPr/>
          <p:nvPr/>
        </p:nvSpPr>
        <p:spPr>
          <a:xfrm>
            <a:off x="2686050" y="28595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56" name="Rounded Rectangle 48">
            <a:extLst>
              <a:ext uri="{FF2B5EF4-FFF2-40B4-BE49-F238E27FC236}">
                <a16:creationId xmlns:a16="http://schemas.microsoft.com/office/drawing/2014/main" id="{AF33A6FE-5121-929B-2049-487681F60CEC}"/>
              </a:ext>
            </a:extLst>
          </p:cNvPr>
          <p:cNvSpPr/>
          <p:nvPr/>
        </p:nvSpPr>
        <p:spPr>
          <a:xfrm>
            <a:off x="2590800" y="28595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02451AC-F50A-C2FD-B143-80EF1C74A323}"/>
              </a:ext>
            </a:extLst>
          </p:cNvPr>
          <p:cNvSpPr/>
          <p:nvPr/>
        </p:nvSpPr>
        <p:spPr>
          <a:xfrm>
            <a:off x="2819400" y="28595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EC09659-EFC8-6358-F029-4075CF54D7DA}"/>
              </a:ext>
            </a:extLst>
          </p:cNvPr>
          <p:cNvSpPr/>
          <p:nvPr/>
        </p:nvSpPr>
        <p:spPr>
          <a:xfrm>
            <a:off x="2971800" y="2859505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>
              <a:solidFill>
                <a:srgbClr val="92D050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BD13249-2B08-3DDA-A1F4-196DF8F62EFF}"/>
              </a:ext>
            </a:extLst>
          </p:cNvPr>
          <p:cNvSpPr/>
          <p:nvPr/>
        </p:nvSpPr>
        <p:spPr>
          <a:xfrm>
            <a:off x="2590800" y="31262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E4C67BD-E703-B888-C533-290D18627F6F}"/>
              </a:ext>
            </a:extLst>
          </p:cNvPr>
          <p:cNvSpPr/>
          <p:nvPr/>
        </p:nvSpPr>
        <p:spPr>
          <a:xfrm>
            <a:off x="2590800" y="31262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7627902-186D-33FB-50FD-053F6BC596D2}"/>
              </a:ext>
            </a:extLst>
          </p:cNvPr>
          <p:cNvSpPr/>
          <p:nvPr/>
        </p:nvSpPr>
        <p:spPr>
          <a:xfrm>
            <a:off x="2686050" y="31262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4" name="Rounded Rectangle 56">
            <a:extLst>
              <a:ext uri="{FF2B5EF4-FFF2-40B4-BE49-F238E27FC236}">
                <a16:creationId xmlns:a16="http://schemas.microsoft.com/office/drawing/2014/main" id="{4FFC27A4-D57B-6563-BA16-1BE578CD2042}"/>
              </a:ext>
            </a:extLst>
          </p:cNvPr>
          <p:cNvSpPr/>
          <p:nvPr/>
        </p:nvSpPr>
        <p:spPr>
          <a:xfrm>
            <a:off x="2590800" y="31262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002BFBC-7DA3-99F4-D3A5-28672F2CB0DF}"/>
              </a:ext>
            </a:extLst>
          </p:cNvPr>
          <p:cNvSpPr/>
          <p:nvPr/>
        </p:nvSpPr>
        <p:spPr>
          <a:xfrm>
            <a:off x="2819400" y="31262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07B8277-AF07-1D24-529C-FC69EC194D23}"/>
              </a:ext>
            </a:extLst>
          </p:cNvPr>
          <p:cNvSpPr/>
          <p:nvPr/>
        </p:nvSpPr>
        <p:spPr>
          <a:xfrm>
            <a:off x="3503850" y="893291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2A82753-7CF3-39C5-A08B-AFDBF4730B53}"/>
              </a:ext>
            </a:extLst>
          </p:cNvPr>
          <p:cNvSpPr/>
          <p:nvPr/>
        </p:nvSpPr>
        <p:spPr>
          <a:xfrm>
            <a:off x="3690529" y="163643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879DDB4-497F-11D8-CB1C-15F9300082A9}"/>
              </a:ext>
            </a:extLst>
          </p:cNvPr>
          <p:cNvSpPr/>
          <p:nvPr/>
        </p:nvSpPr>
        <p:spPr>
          <a:xfrm>
            <a:off x="2590800" y="33929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7CFCBF7-9045-C97B-6C66-2C7283BA11B9}"/>
              </a:ext>
            </a:extLst>
          </p:cNvPr>
          <p:cNvSpPr/>
          <p:nvPr/>
        </p:nvSpPr>
        <p:spPr>
          <a:xfrm>
            <a:off x="2686050" y="33929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2" name="Rounded Rectangle 64">
            <a:extLst>
              <a:ext uri="{FF2B5EF4-FFF2-40B4-BE49-F238E27FC236}">
                <a16:creationId xmlns:a16="http://schemas.microsoft.com/office/drawing/2014/main" id="{D34F43F6-566F-36F3-6F6E-085AB0909615}"/>
              </a:ext>
            </a:extLst>
          </p:cNvPr>
          <p:cNvSpPr/>
          <p:nvPr/>
        </p:nvSpPr>
        <p:spPr>
          <a:xfrm>
            <a:off x="2590800" y="33929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9B2C146-4D91-A111-CFB0-3A9EEA50E32E}"/>
              </a:ext>
            </a:extLst>
          </p:cNvPr>
          <p:cNvSpPr/>
          <p:nvPr/>
        </p:nvSpPr>
        <p:spPr>
          <a:xfrm>
            <a:off x="2819400" y="33929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EDF3C6C-90B1-99C4-CED4-59F3680F9D28}"/>
              </a:ext>
            </a:extLst>
          </p:cNvPr>
          <p:cNvSpPr/>
          <p:nvPr/>
        </p:nvSpPr>
        <p:spPr>
          <a:xfrm>
            <a:off x="2971800" y="3392905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0EDCC9-DAB7-22BB-7F4B-2CE916D6DFC2}"/>
              </a:ext>
            </a:extLst>
          </p:cNvPr>
          <p:cNvSpPr/>
          <p:nvPr/>
        </p:nvSpPr>
        <p:spPr>
          <a:xfrm>
            <a:off x="2590800" y="36596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D51F6DE-0060-CEE3-736F-5379874762B6}"/>
              </a:ext>
            </a:extLst>
          </p:cNvPr>
          <p:cNvSpPr/>
          <p:nvPr/>
        </p:nvSpPr>
        <p:spPr>
          <a:xfrm>
            <a:off x="2590800" y="36596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80851B3-C7DA-8ADE-C9F5-FE4BD0542F2C}"/>
              </a:ext>
            </a:extLst>
          </p:cNvPr>
          <p:cNvSpPr/>
          <p:nvPr/>
        </p:nvSpPr>
        <p:spPr>
          <a:xfrm>
            <a:off x="2686050" y="36596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0" name="Rounded Rectangle 72">
            <a:extLst>
              <a:ext uri="{FF2B5EF4-FFF2-40B4-BE49-F238E27FC236}">
                <a16:creationId xmlns:a16="http://schemas.microsoft.com/office/drawing/2014/main" id="{EB3C415F-F11C-9429-50E0-A2A9E4620D25}"/>
              </a:ext>
            </a:extLst>
          </p:cNvPr>
          <p:cNvSpPr/>
          <p:nvPr/>
        </p:nvSpPr>
        <p:spPr>
          <a:xfrm>
            <a:off x="2590800" y="36596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3D9912C-5B0A-436F-B26C-3319B3C9DCBF}"/>
              </a:ext>
            </a:extLst>
          </p:cNvPr>
          <p:cNvSpPr/>
          <p:nvPr/>
        </p:nvSpPr>
        <p:spPr>
          <a:xfrm>
            <a:off x="2819400" y="36596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C7F8A3B-F50F-7276-E484-6A35E24FA201}"/>
              </a:ext>
            </a:extLst>
          </p:cNvPr>
          <p:cNvSpPr/>
          <p:nvPr/>
        </p:nvSpPr>
        <p:spPr>
          <a:xfrm>
            <a:off x="2971800" y="3659605"/>
            <a:ext cx="66294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C0C2FD3-5B91-7227-A7B7-B4D4E3277EA5}"/>
              </a:ext>
            </a:extLst>
          </p:cNvPr>
          <p:cNvSpPr/>
          <p:nvPr/>
        </p:nvSpPr>
        <p:spPr>
          <a:xfrm>
            <a:off x="2590800" y="39263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CDEED12-6FAF-B6BE-D7B5-170B8A12F2A6}"/>
              </a:ext>
            </a:extLst>
          </p:cNvPr>
          <p:cNvSpPr/>
          <p:nvPr/>
        </p:nvSpPr>
        <p:spPr>
          <a:xfrm>
            <a:off x="2590800" y="39263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0B4C68C-CCEF-7B49-C89F-DEB5BFA9C016}"/>
              </a:ext>
            </a:extLst>
          </p:cNvPr>
          <p:cNvSpPr/>
          <p:nvPr/>
        </p:nvSpPr>
        <p:spPr>
          <a:xfrm>
            <a:off x="2686050" y="39263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88" name="Rounded Rectangle 80">
            <a:extLst>
              <a:ext uri="{FF2B5EF4-FFF2-40B4-BE49-F238E27FC236}">
                <a16:creationId xmlns:a16="http://schemas.microsoft.com/office/drawing/2014/main" id="{CF001CFF-FD59-A68E-576E-DEC7211A36BD}"/>
              </a:ext>
            </a:extLst>
          </p:cNvPr>
          <p:cNvSpPr/>
          <p:nvPr/>
        </p:nvSpPr>
        <p:spPr>
          <a:xfrm>
            <a:off x="2590800" y="39263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DEBBC88-6802-DB78-0EED-434496F8241A}"/>
              </a:ext>
            </a:extLst>
          </p:cNvPr>
          <p:cNvSpPr/>
          <p:nvPr/>
        </p:nvSpPr>
        <p:spPr>
          <a:xfrm>
            <a:off x="2819400" y="39263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13442415-7751-D10A-E00E-A0CAFBD38FB4}"/>
              </a:ext>
            </a:extLst>
          </p:cNvPr>
          <p:cNvSpPr/>
          <p:nvPr/>
        </p:nvSpPr>
        <p:spPr>
          <a:xfrm>
            <a:off x="5041184" y="-4059650"/>
            <a:ext cx="6629400" cy="487983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36DFEE2-E010-E582-ECBA-B1B74788FEB2}"/>
              </a:ext>
            </a:extLst>
          </p:cNvPr>
          <p:cNvSpPr/>
          <p:nvPr/>
        </p:nvSpPr>
        <p:spPr>
          <a:xfrm>
            <a:off x="2590800" y="41930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ABE0505-D769-F176-5144-E22A55C9A2A9}"/>
              </a:ext>
            </a:extLst>
          </p:cNvPr>
          <p:cNvSpPr/>
          <p:nvPr/>
        </p:nvSpPr>
        <p:spPr>
          <a:xfrm>
            <a:off x="2590800" y="41930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F90004E5-5B0B-1F83-0DCC-6182CE319C3E}"/>
              </a:ext>
            </a:extLst>
          </p:cNvPr>
          <p:cNvSpPr/>
          <p:nvPr/>
        </p:nvSpPr>
        <p:spPr>
          <a:xfrm>
            <a:off x="2686050" y="41930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6" name="Rounded Rectangle 88">
            <a:extLst>
              <a:ext uri="{FF2B5EF4-FFF2-40B4-BE49-F238E27FC236}">
                <a16:creationId xmlns:a16="http://schemas.microsoft.com/office/drawing/2014/main" id="{E9DEA702-D334-764A-1A4D-BB1A83FDFA50}"/>
              </a:ext>
            </a:extLst>
          </p:cNvPr>
          <p:cNvSpPr/>
          <p:nvPr/>
        </p:nvSpPr>
        <p:spPr>
          <a:xfrm>
            <a:off x="2590800" y="41930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BECCFDA8-A647-BC8A-251B-C05829D6A21E}"/>
              </a:ext>
            </a:extLst>
          </p:cNvPr>
          <p:cNvSpPr/>
          <p:nvPr/>
        </p:nvSpPr>
        <p:spPr>
          <a:xfrm>
            <a:off x="2827638" y="4201243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283C3666-7AF0-FDB2-CCA9-49BB650B5DD2}"/>
              </a:ext>
            </a:extLst>
          </p:cNvPr>
          <p:cNvSpPr/>
          <p:nvPr/>
        </p:nvSpPr>
        <p:spPr>
          <a:xfrm>
            <a:off x="2590800" y="4459705"/>
            <a:ext cx="70104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B463D471-23DA-4912-561E-FFB714F3A951}"/>
              </a:ext>
            </a:extLst>
          </p:cNvPr>
          <p:cNvSpPr/>
          <p:nvPr/>
        </p:nvSpPr>
        <p:spPr>
          <a:xfrm>
            <a:off x="2590800" y="4459705"/>
            <a:ext cx="2286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618AADF8-548E-3928-37AA-0B034A7E5EDC}"/>
              </a:ext>
            </a:extLst>
          </p:cNvPr>
          <p:cNvSpPr/>
          <p:nvPr/>
        </p:nvSpPr>
        <p:spPr>
          <a:xfrm>
            <a:off x="2686050" y="4459705"/>
            <a:ext cx="38100" cy="266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02" name="Rounded Rectangle 96">
            <a:extLst>
              <a:ext uri="{FF2B5EF4-FFF2-40B4-BE49-F238E27FC236}">
                <a16:creationId xmlns:a16="http://schemas.microsoft.com/office/drawing/2014/main" id="{2441D270-2A2C-2CCC-CA23-A2086D0D4AEE}"/>
              </a:ext>
            </a:extLst>
          </p:cNvPr>
          <p:cNvSpPr/>
          <p:nvPr/>
        </p:nvSpPr>
        <p:spPr>
          <a:xfrm>
            <a:off x="2590800" y="4459705"/>
            <a:ext cx="228600" cy="228600"/>
          </a:xfrm>
          <a:prstGeom prst="roundRect">
            <a:avLst>
              <a:gd name="adj" fmla="val 100000"/>
            </a:avLst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952AC81-5FFC-9AF4-6938-F9AF05C9F339}"/>
              </a:ext>
            </a:extLst>
          </p:cNvPr>
          <p:cNvSpPr/>
          <p:nvPr/>
        </p:nvSpPr>
        <p:spPr>
          <a:xfrm>
            <a:off x="2819400" y="4459705"/>
            <a:ext cx="6781800" cy="228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solidFill>
                <a:srgbClr val="92D050"/>
              </a:solidFill>
            </a:endParaRPr>
          </a:p>
        </p:txBody>
      </p:sp>
      <p:sp>
        <p:nvSpPr>
          <p:cNvPr id="105" name="Content Placeholder 104">
            <a:extLst>
              <a:ext uri="{FF2B5EF4-FFF2-40B4-BE49-F238E27FC236}">
                <a16:creationId xmlns:a16="http://schemas.microsoft.com/office/drawing/2014/main" id="{E49399E2-ECF1-9288-D2F0-4C684531018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99139" y="1042988"/>
            <a:ext cx="4486436" cy="48006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Project statement and outcome</a:t>
            </a:r>
          </a:p>
          <a:p>
            <a:r>
              <a:rPr lang="en-US" dirty="0"/>
              <a:t>Technologies and tools</a:t>
            </a:r>
          </a:p>
          <a:p>
            <a:r>
              <a:rPr lang="en-US" dirty="0"/>
              <a:t>Modules to be implemented</a:t>
            </a:r>
          </a:p>
          <a:p>
            <a:r>
              <a:rPr lang="en-US" dirty="0"/>
              <a:t>Conclusion and future enhancement</a:t>
            </a:r>
          </a:p>
        </p:txBody>
      </p:sp>
    </p:spTree>
    <p:extLst>
      <p:ext uri="{BB962C8B-B14F-4D97-AF65-F5344CB8AC3E}">
        <p14:creationId xmlns:p14="http://schemas.microsoft.com/office/powerpoint/2010/main" val="2223804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85026F2D-91B1-F4A2-0A1A-43AEFEF4D55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4309" r="24309"/>
          <a:stretch/>
        </p:blipFill>
        <p:spPr>
          <a:xfrm>
            <a:off x="-21532" y="0"/>
            <a:ext cx="5278745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9D82C11-17D1-B03C-FB3B-5BF54E0A5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317" y="346080"/>
            <a:ext cx="7885258" cy="676656"/>
          </a:xfrm>
        </p:spPr>
        <p:txBody>
          <a:bodyPr/>
          <a:lstStyle/>
          <a:p>
            <a:r>
              <a:rPr lang="en-US" sz="3600" dirty="0"/>
              <a:t>Project statement</a:t>
            </a:r>
            <a:endParaRPr lang="en-IN" sz="3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882493-5B6A-E389-42B3-CE56C10A6D8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Decoders gym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D39BE7-3AF6-4E7E-2C80-0DA1C90B42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144597" y="6176963"/>
            <a:ext cx="440851" cy="365125"/>
          </a:xfrm>
        </p:spPr>
        <p:txBody>
          <a:bodyPr/>
          <a:lstStyle/>
          <a:p>
            <a:fld id="{294A09A9-5501-47C1-A89A-A340965A2BE2}" type="slidenum">
              <a:rPr lang="en-US" smtClean="0">
                <a:solidFill>
                  <a:srgbClr val="92D050"/>
                </a:solidFill>
              </a:rPr>
              <a:pPr/>
              <a:t>3</a:t>
            </a:fld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CDD64A-B08A-AE94-74AB-BF8CAFBF15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564465" y="2861401"/>
            <a:ext cx="5532120" cy="676656"/>
          </a:xfrm>
        </p:spPr>
        <p:txBody>
          <a:bodyPr/>
          <a:lstStyle/>
          <a:p>
            <a:r>
              <a:rPr lang="en-US" sz="3600" dirty="0"/>
              <a:t> </a:t>
            </a:r>
            <a:endParaRPr lang="en-IN" sz="36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A0CDCBB-FAC9-D5D9-2D5B-0478C202D1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916" y="3479606"/>
            <a:ext cx="5532120" cy="676656"/>
          </a:xfrm>
        </p:spPr>
        <p:txBody>
          <a:bodyPr/>
          <a:lstStyle/>
          <a:p>
            <a:r>
              <a:rPr lang="en-US" sz="3600" dirty="0"/>
              <a:t>outcome</a:t>
            </a:r>
            <a:endParaRPr lang="en-IN" sz="36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47A780-DC4F-DBF3-7E49-1FD0235011F5}"/>
              </a:ext>
            </a:extLst>
          </p:cNvPr>
          <p:cNvSpPr txBox="1"/>
          <p:nvPr/>
        </p:nvSpPr>
        <p:spPr>
          <a:xfrm>
            <a:off x="4991702" y="894188"/>
            <a:ext cx="6593746" cy="6481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Our project aims to develop a user-friendly web application that facilitates the Gym Management Software where there is a gym and health club membership management system. </a:t>
            </a:r>
            <a:r>
              <a:rPr lang="en-US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1800" b="0" i="0" dirty="0">
                <a:solidFill>
                  <a:schemeClr val="bg1"/>
                </a:solidFill>
                <a:latin typeface="Corbel" panose="020B0503020204020204" pitchFamily="34" charset="0"/>
              </a:rPr>
              <a:t>o streamline operations, boost customer satisfaction, and provide management with analytical insights through extensive reporting capabilities. </a:t>
            </a: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Our Gym Management Software is a complete gym and recreation facility system program which looks after all of your members, memberships and activities. It is designed for gyms, recreation center, and health clubs.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sz="1800" b="0" i="0" dirty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sz="1800" b="0" i="0" dirty="0">
              <a:solidFill>
                <a:schemeClr val="bg1"/>
              </a:solidFill>
              <a:latin typeface="Proxima Nova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IN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722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F48F98-3591-3644-D4FC-FA48FB04B1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2000" b="0" dirty="0"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pic>
        <p:nvPicPr>
          <p:cNvPr id="6" name="Picture Placeholder 5" descr="Person in running motion with hand weights">
            <a:extLst>
              <a:ext uri="{FF2B5EF4-FFF2-40B4-BE49-F238E27FC236}">
                <a16:creationId xmlns:a16="http://schemas.microsoft.com/office/drawing/2014/main" id="{B467F0B1-A026-51C2-D15E-30BB3DA7273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7" b="17"/>
          <a:stretch>
            <a:fillRect/>
          </a:stretch>
        </p:blipFill>
        <p:spPr>
          <a:xfrm>
            <a:off x="4525816" y="0"/>
            <a:ext cx="6994357" cy="6857997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F4DAFD3-96BB-2A30-F4EF-F4F2D578A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306" y="740664"/>
            <a:ext cx="6044184" cy="2743200"/>
          </a:xfrm>
        </p:spPr>
        <p:txBody>
          <a:bodyPr/>
          <a:lstStyle/>
          <a:p>
            <a:r>
              <a:rPr lang="en-US" dirty="0"/>
              <a:t>Technologies and tools</a:t>
            </a:r>
            <a:br>
              <a:rPr lang="en-US" dirty="0"/>
            </a:b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7541FC1-2FB3-29A9-F5D3-02D9E0918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7738" y="2571359"/>
            <a:ext cx="5504688" cy="154533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Front-end : </a:t>
            </a:r>
            <a:r>
              <a:rPr lang="en-US" sz="1800" dirty="0">
                <a:solidFill>
                  <a:srgbClr val="00B0F0"/>
                </a:solidFill>
                <a:latin typeface="Corbel" panose="020B0503020204020204" pitchFamily="34" charset="0"/>
              </a:rPr>
              <a:t>Java server pages(jsp),   Cascading style sheets(css) and Java 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Back-end: </a:t>
            </a:r>
            <a:r>
              <a:rPr lang="en-US" sz="1800" dirty="0">
                <a:solidFill>
                  <a:srgbClr val="00B0F0"/>
                </a:solidFill>
                <a:latin typeface="Corbel" panose="020B0503020204020204" pitchFamily="34" charset="0"/>
              </a:rPr>
              <a:t>Java, Spring Boot</a:t>
            </a:r>
          </a:p>
          <a:p>
            <a:r>
              <a:rPr lang="en-US" sz="1800" dirty="0">
                <a:solidFill>
                  <a:srgbClr val="00B0F0"/>
                </a:solidFill>
                <a:latin typeface="Corbel" panose="020B0503020204020204" pitchFamily="34" charset="0"/>
              </a:rPr>
              <a:t>    (</a:t>
            </a:r>
            <a:r>
              <a:rPr lang="en-IN" sz="1800" dirty="0">
                <a:solidFill>
                  <a:srgbClr val="00B0F0"/>
                </a:solidFill>
                <a:latin typeface="Corbel" panose="020B0503020204020204" pitchFamily="34" charset="0"/>
              </a:rPr>
              <a:t>Spring MVC, Spring Data JPA and </a:t>
            </a:r>
          </a:p>
          <a:p>
            <a:r>
              <a:rPr lang="en-IN" sz="1800" dirty="0">
                <a:solidFill>
                  <a:srgbClr val="00B0F0"/>
                </a:solidFill>
                <a:latin typeface="Corbel" panose="020B0503020204020204" pitchFamily="34" charset="0"/>
              </a:rPr>
              <a:t>     Spring Security)</a:t>
            </a:r>
            <a:endParaRPr lang="en-US" sz="1800" dirty="0">
              <a:solidFill>
                <a:srgbClr val="00B0F0"/>
              </a:solidFill>
              <a:latin typeface="Corbel" panose="020B05030202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Database: </a:t>
            </a:r>
            <a:r>
              <a:rPr lang="en-US" sz="1800" dirty="0">
                <a:solidFill>
                  <a:srgbClr val="00B0F0"/>
                </a:solidFill>
                <a:latin typeface="Corbel" panose="020B0503020204020204" pitchFamily="34" charset="0"/>
              </a:rPr>
              <a:t>mysql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Build tool: </a:t>
            </a:r>
            <a:r>
              <a:rPr lang="en-IN" sz="1800" dirty="0">
                <a:solidFill>
                  <a:srgbClr val="00B0F0"/>
                </a:solidFill>
                <a:latin typeface="Corbel" panose="020B0503020204020204" pitchFamily="34" charset="0"/>
              </a:rPr>
              <a:t>Maven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Web server: </a:t>
            </a:r>
            <a:r>
              <a:rPr lang="en-IN" sz="1800" dirty="0">
                <a:solidFill>
                  <a:srgbClr val="00B0F0"/>
                </a:solidFill>
                <a:latin typeface="Corbel" panose="020B0503020204020204" pitchFamily="34" charset="0"/>
              </a:rPr>
              <a:t>tomcat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rbel" panose="020B0503020204020204" pitchFamily="34" charset="0"/>
              </a:rPr>
              <a:t>environment: </a:t>
            </a:r>
            <a:r>
              <a:rPr lang="en-IN" sz="1800" dirty="0">
                <a:solidFill>
                  <a:srgbClr val="00B0F0"/>
                </a:solidFill>
                <a:latin typeface="Corbel" panose="020B0503020204020204" pitchFamily="34" charset="0"/>
              </a:rPr>
              <a:t>Eclipse 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>
              <a:solidFill>
                <a:schemeClr val="accent6">
                  <a:lumMod val="60000"/>
                  <a:lumOff val="40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6EDB75E0-1999-8310-1778-C01EF0A6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4582" y="0"/>
            <a:ext cx="1716967" cy="6858000"/>
          </a:xfrm>
          <a:custGeom>
            <a:avLst/>
            <a:gdLst>
              <a:gd name="connsiteX0" fmla="*/ 1716967 w 1716967"/>
              <a:gd name="connsiteY0" fmla="*/ 0 h 6858000"/>
              <a:gd name="connsiteX1" fmla="*/ 40314 w 1716967"/>
              <a:gd name="connsiteY1" fmla="*/ 6858000 h 6858000"/>
              <a:gd name="connsiteX2" fmla="*/ 0 w 1716967"/>
              <a:gd name="connsiteY2" fmla="*/ 6858000 h 6858000"/>
              <a:gd name="connsiteX3" fmla="*/ 1676654 w 1716967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6967" h="6858000">
                <a:moveTo>
                  <a:pt x="1716967" y="0"/>
                </a:moveTo>
                <a:lnTo>
                  <a:pt x="40314" y="6858000"/>
                </a:lnTo>
                <a:lnTo>
                  <a:pt x="0" y="6858000"/>
                </a:lnTo>
                <a:lnTo>
                  <a:pt x="1676654" y="0"/>
                </a:ln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7" name="Freeform 3">
            <a:extLst>
              <a:ext uri="{FF2B5EF4-FFF2-40B4-BE49-F238E27FC236}">
                <a16:creationId xmlns:a16="http://schemas.microsoft.com/office/drawing/2014/main" id="{0C167CF7-E319-15A3-C640-F7A2D2F0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25816" y="6623632"/>
            <a:ext cx="3198958" cy="234368"/>
          </a:xfrm>
          <a:custGeom>
            <a:avLst/>
            <a:gdLst>
              <a:gd name="connsiteX0" fmla="*/ 58592 w 3198958"/>
              <a:gd name="connsiteY0" fmla="*/ 0 h 234368"/>
              <a:gd name="connsiteX1" fmla="*/ 3198958 w 3198958"/>
              <a:gd name="connsiteY1" fmla="*/ 0 h 234368"/>
              <a:gd name="connsiteX2" fmla="*/ 3140366 w 3198958"/>
              <a:gd name="connsiteY2" fmla="*/ 234368 h 234368"/>
              <a:gd name="connsiteX3" fmla="*/ 0 w 319895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8958" h="234368">
                <a:moveTo>
                  <a:pt x="58592" y="0"/>
                </a:moveTo>
                <a:lnTo>
                  <a:pt x="3198958" y="0"/>
                </a:lnTo>
                <a:lnTo>
                  <a:pt x="314036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6DE505-21E6-CBBA-054F-36EEDD7B4431}"/>
              </a:ext>
            </a:extLst>
          </p:cNvPr>
          <p:cNvSpPr txBox="1"/>
          <p:nvPr/>
        </p:nvSpPr>
        <p:spPr>
          <a:xfrm>
            <a:off x="11288120" y="6279424"/>
            <a:ext cx="232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5</a:t>
            </a:r>
            <a:endParaRPr lang="en-I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984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30247B-8E1C-6EE1-B902-D0558B01930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17897" y="463955"/>
            <a:ext cx="11268313" cy="1444752"/>
          </a:xfrm>
        </p:spPr>
        <p:txBody>
          <a:bodyPr/>
          <a:lstStyle/>
          <a:p>
            <a:r>
              <a:rPr lang="en-US" dirty="0"/>
              <a:t>Modules to be implemented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672F13-D5A1-99D6-6699-F78CB16104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Decoders gym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5863A-2239-B76D-E785-5A656F160F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chemeClr val="accent1">
                    <a:lumMod val="75000"/>
                  </a:schemeClr>
                </a:solidFill>
              </a:rPr>
              <a:pPr/>
              <a:t>5</a:t>
            </a:fld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9AADC6-79A5-B1E3-E4EF-A4B2B5616392}"/>
              </a:ext>
            </a:extLst>
          </p:cNvPr>
          <p:cNvSpPr txBox="1"/>
          <p:nvPr/>
        </p:nvSpPr>
        <p:spPr>
          <a:xfrm>
            <a:off x="317897" y="1017020"/>
            <a:ext cx="8939627" cy="4989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600"/>
              </a:spcBef>
            </a:pPr>
            <a:endParaRPr lang="en-IN" sz="1800" dirty="0">
              <a:solidFill>
                <a:schemeClr val="bg1"/>
              </a:solidFill>
              <a:effectLst/>
              <a:latin typeface="Corbel" panose="020B05030202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User Authentication and Registration</a:t>
            </a: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Gym Slot Scheduling Interface</a:t>
            </a: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Slot availability Management</a:t>
            </a: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Slot Booking Information Management</a:t>
            </a: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FeedBack Management</a:t>
            </a:r>
          </a:p>
          <a:p>
            <a:pPr marL="342900" lvl="0" indent="-342900">
              <a:lnSpc>
                <a:spcPct val="120000"/>
              </a:lnSpc>
              <a:buFont typeface="+mj-lt"/>
              <a:buAutoNum type="arabicPeriod"/>
            </a:pPr>
            <a:r>
              <a:rPr lang="en-IN" sz="3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Open Sans" panose="020B0606030504020204" pitchFamily="34" charset="0"/>
              </a:rPr>
              <a:t> Admin Dashboard</a:t>
            </a:r>
          </a:p>
          <a:p>
            <a:endParaRPr lang="en-IN" sz="32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441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8C0300-D980-C4C0-3225-94EF14C58B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Decoders gym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9DB7D-F32D-3BCC-1C79-AD393BA841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chemeClr val="accent1">
                    <a:lumMod val="75000"/>
                  </a:schemeClr>
                </a:solidFill>
              </a:rPr>
              <a:pPr/>
              <a:t>6</a:t>
            </a:fld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7C4196-E10A-FB1F-4294-C7675E36C475}"/>
              </a:ext>
            </a:extLst>
          </p:cNvPr>
          <p:cNvSpPr txBox="1"/>
          <p:nvPr/>
        </p:nvSpPr>
        <p:spPr>
          <a:xfrm>
            <a:off x="1120346" y="881449"/>
            <a:ext cx="8085675" cy="14751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1: User Authentication and Registration ( for both ADMIN and CUSTOMER)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user registration functionality.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Develop user login mechanism.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25FCFB-A2D2-139C-1BCA-792E5795629D}"/>
              </a:ext>
            </a:extLst>
          </p:cNvPr>
          <p:cNvSpPr txBox="1"/>
          <p:nvPr/>
        </p:nvSpPr>
        <p:spPr>
          <a:xfrm>
            <a:off x="1120346" y="3429000"/>
            <a:ext cx="7296485" cy="20917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2: Gym Slot Scheduling Interface  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Design database schema for storing gym slot availability information.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Develop an interface for gym slot to set their availability.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backend functionality to manage and update slot availability.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6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8C0300-D980-C4C0-3225-94EF14C58B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Decoders gym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9DB7D-F32D-3BCC-1C79-AD393BA841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chemeClr val="accent1">
                    <a:lumMod val="75000"/>
                  </a:schemeClr>
                </a:solidFill>
              </a:rPr>
              <a:pPr/>
              <a:t>7</a:t>
            </a:fld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7C4196-E10A-FB1F-4294-C7675E36C475}"/>
              </a:ext>
            </a:extLst>
          </p:cNvPr>
          <p:cNvSpPr txBox="1"/>
          <p:nvPr/>
        </p:nvSpPr>
        <p:spPr>
          <a:xfrm>
            <a:off x="1120346" y="873211"/>
            <a:ext cx="7991931" cy="20917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3: Slot availability Management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Design and develop the interface for slot scheduling.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functionality for users to select slot, preferred time slots.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Integrate the scheduling interface with the backend for storing time slot details.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25FCFB-A2D2-139C-1BCA-792E5795629D}"/>
              </a:ext>
            </a:extLst>
          </p:cNvPr>
          <p:cNvSpPr txBox="1"/>
          <p:nvPr/>
        </p:nvSpPr>
        <p:spPr>
          <a:xfrm>
            <a:off x="1120346" y="3429000"/>
            <a:ext cx="7712176" cy="20917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4: Slot Booking Information Management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Design database schema for storing slot details.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backend functionality for scheduling slot and preventing conflicts.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Develop an interface for Organizer and Customer to view and manage slot.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653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8C0300-D980-C4C0-3225-94EF14C58B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Decoders gym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9DB7D-F32D-3BCC-1C79-AD393BA841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chemeClr val="accent1">
                    <a:lumMod val="75000"/>
                  </a:schemeClr>
                </a:solidFill>
              </a:rPr>
              <a:pPr/>
              <a:t>8</a:t>
            </a:fld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7C4196-E10A-FB1F-4294-C7675E36C475}"/>
              </a:ext>
            </a:extLst>
          </p:cNvPr>
          <p:cNvSpPr txBox="1"/>
          <p:nvPr/>
        </p:nvSpPr>
        <p:spPr>
          <a:xfrm>
            <a:off x="1120346" y="873211"/>
            <a:ext cx="8490529" cy="22108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5: Customer Feedback Information Management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Design database schema for storing customer information securely.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Develop functionality for customer to provide and update their information.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backend logic for accessing and managing customer information securely.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25FCFB-A2D2-139C-1BCA-792E5795629D}"/>
              </a:ext>
            </a:extLst>
          </p:cNvPr>
          <p:cNvSpPr txBox="1"/>
          <p:nvPr/>
        </p:nvSpPr>
        <p:spPr>
          <a:xfrm>
            <a:off x="1120346" y="3429000"/>
            <a:ext cx="7956217" cy="22108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I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Module 6: Admin Dashboard  (access to all operations)</a:t>
            </a:r>
            <a:endParaRPr lang="en-IN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Design the layout and functionality of the admin dashboard.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Implement user management features for admin to add, edit, and delete users.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Develop modules for managing </a:t>
            </a:r>
            <a:r>
              <a:rPr lang="en-IN" dirty="0">
                <a:solidFill>
                  <a:schemeClr val="bg1"/>
                </a:solidFill>
                <a:latin typeface="Calibri" panose="020F0502020204030204" pitchFamily="34" charset="0"/>
                <a:ea typeface="Open Sans" panose="020B0606030504020204" pitchFamily="34" charset="0"/>
              </a:rPr>
              <a:t>gym items, </a:t>
            </a:r>
            <a:r>
              <a:rPr lang="en-IN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Open Sans" panose="020B0606030504020204" pitchFamily="34" charset="0"/>
              </a:rPr>
              <a:t>slot, and customer information. </a:t>
            </a:r>
            <a:endParaRPr lang="en-IN" sz="180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784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Person lifting weights">
            <a:extLst>
              <a:ext uri="{FF2B5EF4-FFF2-40B4-BE49-F238E27FC236}">
                <a16:creationId xmlns:a16="http://schemas.microsoft.com/office/drawing/2014/main" id="{1174AD47-CA4E-5D68-F7F4-5168FE3EBB5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14" r="14"/>
          <a:stretch/>
        </p:blipFill>
        <p:spPr>
          <a:xfrm>
            <a:off x="0" y="0"/>
            <a:ext cx="597894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40B671E-386C-CCAB-2C9D-C23BD3FD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5458" y="1323239"/>
            <a:ext cx="5897880" cy="676656"/>
          </a:xfrm>
        </p:spPr>
        <p:txBody>
          <a:bodyPr/>
          <a:lstStyle/>
          <a:p>
            <a:r>
              <a:rPr lang="en-US" sz="4800" dirty="0"/>
              <a:t>conclusion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B794EC-1645-73CA-5102-9AB17B0BE3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570384" y="2157817"/>
            <a:ext cx="5532120" cy="676656"/>
          </a:xfrm>
        </p:spPr>
        <p:txBody>
          <a:bodyPr/>
          <a:lstStyle/>
          <a:p>
            <a:r>
              <a:rPr lang="en-US" sz="4800" dirty="0"/>
              <a:t>And</a:t>
            </a:r>
            <a:r>
              <a:rPr lang="en-US" dirty="0"/>
              <a:t> 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52F36FCF-FC69-9A64-82B1-839259A3605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67471" y="1315843"/>
            <a:ext cx="4544568" cy="4572000"/>
          </a:xfrm>
        </p:spPr>
        <p:txBody>
          <a:bodyPr>
            <a:normAutofit/>
          </a:bodyPr>
          <a:lstStyle/>
          <a:p>
            <a:pPr marL="228600" indent="-91440" algn="just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lang="en-US" sz="1600" b="1" i="0" dirty="0">
                <a:latin typeface="Proxima Nova"/>
              </a:rPr>
              <a:t>Key Insights:</a:t>
            </a:r>
            <a:r>
              <a:rPr lang="en-US" sz="1600" b="0" i="0" dirty="0">
                <a:latin typeface="Proxima Nova"/>
              </a:rPr>
              <a:t> Summarizing the most critical findings and takeaways from the project development process, highlighting successes and learning experiences.</a:t>
            </a:r>
          </a:p>
          <a:p>
            <a:pPr marL="228600" lvl="1" indent="-91440" algn="just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 b="1" i="0" dirty="0">
                <a:latin typeface="Proxima Nova"/>
              </a:rPr>
              <a:t>Benefits of Implementation:</a:t>
            </a:r>
            <a:r>
              <a:rPr lang="en-US" sz="1600" b="0" i="0" dirty="0">
                <a:latin typeface="Proxima Nova"/>
              </a:rPr>
              <a:t> Recapping the overall advantages brought by the system, from customer satisfaction to operational efficiency in the gym management process.</a:t>
            </a:r>
          </a:p>
          <a:p>
            <a:pPr marL="228600" lvl="1" indent="-91440" algn="just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1600" b="1" i="0" dirty="0">
                <a:latin typeface="Proxima Nova"/>
              </a:rPr>
              <a:t>Opportunities for Future Improvements:</a:t>
            </a:r>
            <a:r>
              <a:rPr lang="en-US" sz="1600" b="0" i="0" dirty="0">
                <a:latin typeface="Proxima Nova"/>
              </a:rPr>
              <a:t> Identifying areas where ongoing developments can be made post-launch, ensuring the system continuously meets the evolving needs of users.</a:t>
            </a:r>
          </a:p>
          <a:p>
            <a:pPr algn="just"/>
            <a:endParaRPr lang="en-US" sz="1800" dirty="0">
              <a:latin typeface="Univers Condensed" panose="020B0506020202050204" pitchFamily="34" charset="0"/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8C3CA3-F38D-B2B9-09DF-CB36019DC8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Decoders gym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FAA4B0-B9FC-092E-9629-0B112527C8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>
                <a:solidFill>
                  <a:schemeClr val="accent1">
                    <a:lumMod val="75000"/>
                  </a:schemeClr>
                </a:solidFill>
              </a:rPr>
              <a:pPr/>
              <a:t>9</a:t>
            </a:fld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E6E6DD8-0E77-4C69-45C2-2D95E93BB98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-1353622" y="3193731"/>
            <a:ext cx="8240042" cy="676656"/>
          </a:xfrm>
        </p:spPr>
        <p:txBody>
          <a:bodyPr/>
          <a:lstStyle/>
          <a:p>
            <a:r>
              <a:rPr lang="en-US" sz="4400" dirty="0"/>
              <a:t>Future enhancement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054453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Fitness Design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C6FC15"/>
      </a:accent1>
      <a:accent2>
        <a:srgbClr val="2C28E9"/>
      </a:accent2>
      <a:accent3>
        <a:srgbClr val="FF2828"/>
      </a:accent3>
      <a:accent4>
        <a:srgbClr val="41DC6E"/>
      </a:accent4>
      <a:accent5>
        <a:srgbClr val="FBB92C"/>
      </a:accent5>
      <a:accent6>
        <a:srgbClr val="637F12"/>
      </a:accent6>
      <a:hlink>
        <a:srgbClr val="0563C1"/>
      </a:hlink>
      <a:folHlink>
        <a:srgbClr val="954F72"/>
      </a:folHlink>
    </a:clrScheme>
    <a:fontScheme name="Custom 40">
      <a:majorFont>
        <a:latin typeface="Univers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tness_Design_Win32_SD_v8" id="{2F852D75-08F9-4C5C-B1BD-4C0FC770542A}" vid="{332E6C56-D8B6-46DF-8A00-8AEC565BD2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04CDE3F-B8C2-4BD4-A62C-403E2F61E6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3D4710A-DD3F-42AD-85D2-44BD9E6FEF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075954-2B3E-4F12-B048-376C0BA053E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Fitness design</Template>
  <TotalTime>649</TotalTime>
  <Words>570</Words>
  <Application>Microsoft Office PowerPoint</Application>
  <PresentationFormat>Widescreen</PresentationFormat>
  <Paragraphs>108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Arial Black</vt:lpstr>
      <vt:lpstr>Calibri</vt:lpstr>
      <vt:lpstr>Corbel</vt:lpstr>
      <vt:lpstr>Courier New</vt:lpstr>
      <vt:lpstr>Open Sans</vt:lpstr>
      <vt:lpstr>Proxima Nova</vt:lpstr>
      <vt:lpstr>Symbol</vt:lpstr>
      <vt:lpstr>Univers</vt:lpstr>
      <vt:lpstr>Univers Condensed</vt:lpstr>
      <vt:lpstr>Office Theme</vt:lpstr>
      <vt:lpstr>Online gym management system </vt:lpstr>
      <vt:lpstr>AGENDA </vt:lpstr>
      <vt:lpstr>Project statement</vt:lpstr>
      <vt:lpstr>Technologies and tools </vt:lpstr>
      <vt:lpstr>PowerPoint Presentation</vt:lpstr>
      <vt:lpstr>PowerPoint Presentation</vt:lpstr>
      <vt:lpstr>PowerPoint Presentation</vt:lpstr>
      <vt:lpstr>PowerPoint Presentation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Thallapelly Spandana</dc:creator>
  <cp:lastModifiedBy>Ramesh RAMESH</cp:lastModifiedBy>
  <cp:revision>15</cp:revision>
  <dcterms:created xsi:type="dcterms:W3CDTF">2024-07-31T06:21:54Z</dcterms:created>
  <dcterms:modified xsi:type="dcterms:W3CDTF">2024-08-02T13:19:13Z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